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7" r:id="rId20"/>
    <p:sldId id="298" r:id="rId21"/>
    <p:sldId id="299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veat" pitchFamily="2" charset="0"/>
      <p:regular r:id="rId28"/>
      <p:bold r:id="rId29"/>
    </p:embeddedFont>
    <p:embeddedFont>
      <p:font typeface="Garamond" panose="02020404030301010803" pitchFamily="18" charset="0"/>
      <p:regular r:id="rId30"/>
      <p:bold r:id="rId31"/>
      <p:italic r:id="rId32"/>
      <p:boldItalic r:id="rId33"/>
    </p:embeddedFont>
    <p:embeddedFont>
      <p:font typeface="Proxima Nova" panose="02000506030000020004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98A247-5926-435B-9257-40419A4E32E6}">
  <a:tblStyle styleId="{AF98A247-5926-435B-9257-40419A4E32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356"/>
  </p:normalViewPr>
  <p:slideViewPr>
    <p:cSldViewPr snapToGrid="0" snapToObjects="1">
      <p:cViewPr varScale="1">
        <p:scale>
          <a:sx n="27" d="100"/>
          <a:sy n="27" d="100"/>
        </p:scale>
        <p:origin x="20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5.png"/><Relationship Id="rId7" Type="http://schemas.openxmlformats.org/officeDocument/2006/relationships/image" Target="../media/image36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5.png"/><Relationship Id="rId7" Type="http://schemas.openxmlformats.org/officeDocument/2006/relationships/image" Target="../media/image36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B0A920-2A9D-4B2F-B8B9-88E2BD6A6B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3EEFC11-B16F-43D4-9FF6-36AF80C27CF8}">
      <dgm:prSet/>
      <dgm:spPr/>
      <dgm:t>
        <a:bodyPr/>
        <a:lstStyle/>
        <a:p>
          <a:r>
            <a:rPr lang="en-US" dirty="0"/>
            <a:t>Programming     	JavaScript</a:t>
          </a:r>
        </a:p>
      </dgm:t>
    </dgm:pt>
    <dgm:pt modelId="{FAB6C507-59AC-4EF9-BAFA-460754E14B53}" type="parTrans" cxnId="{989FA6E0-669F-4FAF-BD2D-D9A30395BC56}">
      <dgm:prSet/>
      <dgm:spPr/>
      <dgm:t>
        <a:bodyPr/>
        <a:lstStyle/>
        <a:p>
          <a:endParaRPr lang="en-US"/>
        </a:p>
      </dgm:t>
    </dgm:pt>
    <dgm:pt modelId="{296AA7BE-17D9-486B-A036-F304250A298D}" type="sibTrans" cxnId="{989FA6E0-669F-4FAF-BD2D-D9A30395BC56}">
      <dgm:prSet/>
      <dgm:spPr/>
      <dgm:t>
        <a:bodyPr/>
        <a:lstStyle/>
        <a:p>
          <a:endParaRPr lang="en-US"/>
        </a:p>
      </dgm:t>
    </dgm:pt>
    <dgm:pt modelId="{996F142B-20F7-480C-8C8A-953527129897}">
      <dgm:prSet/>
      <dgm:spPr/>
      <dgm:t>
        <a:bodyPr/>
        <a:lstStyle/>
        <a:p>
          <a:r>
            <a:rPr lang="en-US" dirty="0"/>
            <a:t>Framework	             React, CSS, JSX</a:t>
          </a:r>
        </a:p>
      </dgm:t>
    </dgm:pt>
    <dgm:pt modelId="{3AB7CC82-5E94-46B4-913C-883074DEBC82}" type="parTrans" cxnId="{D671ABB8-E179-4467-9FC1-626AA69A11EC}">
      <dgm:prSet/>
      <dgm:spPr/>
      <dgm:t>
        <a:bodyPr/>
        <a:lstStyle/>
        <a:p>
          <a:endParaRPr lang="en-US"/>
        </a:p>
      </dgm:t>
    </dgm:pt>
    <dgm:pt modelId="{3DC1C414-3EDD-4875-9D2F-E2D3732449C1}" type="sibTrans" cxnId="{D671ABB8-E179-4467-9FC1-626AA69A11EC}">
      <dgm:prSet/>
      <dgm:spPr/>
      <dgm:t>
        <a:bodyPr/>
        <a:lstStyle/>
        <a:p>
          <a:endParaRPr lang="en-US"/>
        </a:p>
      </dgm:t>
    </dgm:pt>
    <dgm:pt modelId="{0B032EA2-2F12-451C-9377-1BAA4D0D9FC9}">
      <dgm:prSet/>
      <dgm:spPr/>
      <dgm:t>
        <a:bodyPr/>
        <a:lstStyle/>
        <a:p>
          <a:r>
            <a:rPr lang="en-US" dirty="0"/>
            <a:t>Database		MySQL</a:t>
          </a:r>
        </a:p>
      </dgm:t>
    </dgm:pt>
    <dgm:pt modelId="{4C91E534-FAB8-4F58-B47E-EC73F1958D93}" type="parTrans" cxnId="{159768B5-259F-4859-9E5F-81012F92E12A}">
      <dgm:prSet/>
      <dgm:spPr/>
      <dgm:t>
        <a:bodyPr/>
        <a:lstStyle/>
        <a:p>
          <a:endParaRPr lang="en-US"/>
        </a:p>
      </dgm:t>
    </dgm:pt>
    <dgm:pt modelId="{ABC9D795-BD55-48AA-B066-5DEAE0C707C9}" type="sibTrans" cxnId="{159768B5-259F-4859-9E5F-81012F92E12A}">
      <dgm:prSet/>
      <dgm:spPr/>
      <dgm:t>
        <a:bodyPr/>
        <a:lstStyle/>
        <a:p>
          <a:endParaRPr lang="en-US"/>
        </a:p>
      </dgm:t>
    </dgm:pt>
    <dgm:pt modelId="{9D6B3ADB-CE9C-4B9A-981D-4262DAB0003B}">
      <dgm:prSet/>
      <dgm:spPr/>
      <dgm:t>
        <a:bodyPr/>
        <a:lstStyle/>
        <a:p>
          <a:r>
            <a:rPr lang="en-US" dirty="0"/>
            <a:t>Cloud Service		Heroku, AWS</a:t>
          </a:r>
        </a:p>
      </dgm:t>
    </dgm:pt>
    <dgm:pt modelId="{EEBA78C4-4E97-4E68-BF78-B5DBA1C780B7}" type="parTrans" cxnId="{248E4311-D47A-4721-99A9-AF733ECABBCB}">
      <dgm:prSet/>
      <dgm:spPr/>
      <dgm:t>
        <a:bodyPr/>
        <a:lstStyle/>
        <a:p>
          <a:endParaRPr lang="en-US"/>
        </a:p>
      </dgm:t>
    </dgm:pt>
    <dgm:pt modelId="{E77D7D1C-2BB1-47B2-A550-BCF02CF6B35D}" type="sibTrans" cxnId="{248E4311-D47A-4721-99A9-AF733ECABBCB}">
      <dgm:prSet/>
      <dgm:spPr/>
      <dgm:t>
        <a:bodyPr/>
        <a:lstStyle/>
        <a:p>
          <a:endParaRPr lang="en-US"/>
        </a:p>
      </dgm:t>
    </dgm:pt>
    <dgm:pt modelId="{3939D0FB-31F7-41AC-95E8-783CBC9072FB}" type="pres">
      <dgm:prSet presAssocID="{D5B0A920-2A9D-4B2F-B8B9-88E2BD6A6B5A}" presName="root" presStyleCnt="0">
        <dgm:presLayoutVars>
          <dgm:dir/>
          <dgm:resizeHandles val="exact"/>
        </dgm:presLayoutVars>
      </dgm:prSet>
      <dgm:spPr/>
    </dgm:pt>
    <dgm:pt modelId="{282FAD77-9AB2-45AA-B069-16B44F3350D4}" type="pres">
      <dgm:prSet presAssocID="{33EEFC11-B16F-43D4-9FF6-36AF80C27CF8}" presName="compNode" presStyleCnt="0"/>
      <dgm:spPr/>
    </dgm:pt>
    <dgm:pt modelId="{4CE38578-787E-46C8-84BA-8C84627F85B2}" type="pres">
      <dgm:prSet presAssocID="{33EEFC11-B16F-43D4-9FF6-36AF80C27CF8}" presName="bgRect" presStyleLbl="bgShp" presStyleIdx="0" presStyleCnt="4"/>
      <dgm:spPr/>
    </dgm:pt>
    <dgm:pt modelId="{514C915D-008F-4083-B7CA-779ACE726B6D}" type="pres">
      <dgm:prSet presAssocID="{33EEFC11-B16F-43D4-9FF6-36AF80C27C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7074C1A-051B-4D06-BFE2-70E7555E86E2}" type="pres">
      <dgm:prSet presAssocID="{33EEFC11-B16F-43D4-9FF6-36AF80C27CF8}" presName="spaceRect" presStyleCnt="0"/>
      <dgm:spPr/>
    </dgm:pt>
    <dgm:pt modelId="{319C3181-141F-49D3-A9B1-B8D46115E75D}" type="pres">
      <dgm:prSet presAssocID="{33EEFC11-B16F-43D4-9FF6-36AF80C27CF8}" presName="parTx" presStyleLbl="revTx" presStyleIdx="0" presStyleCnt="4">
        <dgm:presLayoutVars>
          <dgm:chMax val="0"/>
          <dgm:chPref val="0"/>
        </dgm:presLayoutVars>
      </dgm:prSet>
      <dgm:spPr/>
    </dgm:pt>
    <dgm:pt modelId="{C44E9CE8-DD0E-41EA-8EF7-46480E5DFBFF}" type="pres">
      <dgm:prSet presAssocID="{296AA7BE-17D9-486B-A036-F304250A298D}" presName="sibTrans" presStyleCnt="0"/>
      <dgm:spPr/>
    </dgm:pt>
    <dgm:pt modelId="{873C81CC-CDE9-420C-B5AC-DF137EF9116C}" type="pres">
      <dgm:prSet presAssocID="{996F142B-20F7-480C-8C8A-953527129897}" presName="compNode" presStyleCnt="0"/>
      <dgm:spPr/>
    </dgm:pt>
    <dgm:pt modelId="{309516E5-5550-4157-A5D3-95A52BF52366}" type="pres">
      <dgm:prSet presAssocID="{996F142B-20F7-480C-8C8A-953527129897}" presName="bgRect" presStyleLbl="bgShp" presStyleIdx="1" presStyleCnt="4" custLinFactNeighborX="-1288" custLinFactNeighborY="-420"/>
      <dgm:spPr/>
    </dgm:pt>
    <dgm:pt modelId="{DFA18FDA-FCCB-4F0C-A0F0-1DC6924904D8}" type="pres">
      <dgm:prSet presAssocID="{996F142B-20F7-480C-8C8A-95352712989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56B6E15-0F34-4880-8E2A-E3402215ED8C}" type="pres">
      <dgm:prSet presAssocID="{996F142B-20F7-480C-8C8A-953527129897}" presName="spaceRect" presStyleCnt="0"/>
      <dgm:spPr/>
    </dgm:pt>
    <dgm:pt modelId="{C4723FBE-22B1-4DD9-88E4-FF00226EDDD0}" type="pres">
      <dgm:prSet presAssocID="{996F142B-20F7-480C-8C8A-953527129897}" presName="parTx" presStyleLbl="revTx" presStyleIdx="1" presStyleCnt="4">
        <dgm:presLayoutVars>
          <dgm:chMax val="0"/>
          <dgm:chPref val="0"/>
        </dgm:presLayoutVars>
      </dgm:prSet>
      <dgm:spPr/>
    </dgm:pt>
    <dgm:pt modelId="{75AD8F45-6058-44CD-81E3-BD6FBF39A85A}" type="pres">
      <dgm:prSet presAssocID="{3DC1C414-3EDD-4875-9D2F-E2D3732449C1}" presName="sibTrans" presStyleCnt="0"/>
      <dgm:spPr/>
    </dgm:pt>
    <dgm:pt modelId="{020A3752-FFDA-4CC2-B310-209A0ED21C25}" type="pres">
      <dgm:prSet presAssocID="{0B032EA2-2F12-451C-9377-1BAA4D0D9FC9}" presName="compNode" presStyleCnt="0"/>
      <dgm:spPr/>
    </dgm:pt>
    <dgm:pt modelId="{027CA0BC-B22E-473C-9D2C-5D8C4D886168}" type="pres">
      <dgm:prSet presAssocID="{0B032EA2-2F12-451C-9377-1BAA4D0D9FC9}" presName="bgRect" presStyleLbl="bgShp" presStyleIdx="2" presStyleCnt="4"/>
      <dgm:spPr/>
    </dgm:pt>
    <dgm:pt modelId="{1D1BC33F-CB2A-44E2-8EE5-C6CC45447CA2}" type="pres">
      <dgm:prSet presAssocID="{0B032EA2-2F12-451C-9377-1BAA4D0D9F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68B16A-A2EE-4E29-887C-D01069A48875}" type="pres">
      <dgm:prSet presAssocID="{0B032EA2-2F12-451C-9377-1BAA4D0D9FC9}" presName="spaceRect" presStyleCnt="0"/>
      <dgm:spPr/>
    </dgm:pt>
    <dgm:pt modelId="{C1E5202D-D1FB-46E0-B237-950CDA25D029}" type="pres">
      <dgm:prSet presAssocID="{0B032EA2-2F12-451C-9377-1BAA4D0D9FC9}" presName="parTx" presStyleLbl="revTx" presStyleIdx="2" presStyleCnt="4">
        <dgm:presLayoutVars>
          <dgm:chMax val="0"/>
          <dgm:chPref val="0"/>
        </dgm:presLayoutVars>
      </dgm:prSet>
      <dgm:spPr/>
    </dgm:pt>
    <dgm:pt modelId="{11BCACFC-954F-46C9-A68E-B64568DC3FFA}" type="pres">
      <dgm:prSet presAssocID="{ABC9D795-BD55-48AA-B066-5DEAE0C707C9}" presName="sibTrans" presStyleCnt="0"/>
      <dgm:spPr/>
    </dgm:pt>
    <dgm:pt modelId="{2C3354E8-D643-4AED-A523-68EA55DDF0CD}" type="pres">
      <dgm:prSet presAssocID="{9D6B3ADB-CE9C-4B9A-981D-4262DAB0003B}" presName="compNode" presStyleCnt="0"/>
      <dgm:spPr/>
    </dgm:pt>
    <dgm:pt modelId="{17871FE3-5C5A-4E76-8B97-6510FA703FA8}" type="pres">
      <dgm:prSet presAssocID="{9D6B3ADB-CE9C-4B9A-981D-4262DAB0003B}" presName="bgRect" presStyleLbl="bgShp" presStyleIdx="3" presStyleCnt="4"/>
      <dgm:spPr/>
    </dgm:pt>
    <dgm:pt modelId="{9F47F611-490A-4A52-AE31-F14F750E60E0}" type="pres">
      <dgm:prSet presAssocID="{9D6B3ADB-CE9C-4B9A-981D-4262DAB000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FFDDD6E-99B3-4797-B33F-9D2A6E3ABD8E}" type="pres">
      <dgm:prSet presAssocID="{9D6B3ADB-CE9C-4B9A-981D-4262DAB0003B}" presName="spaceRect" presStyleCnt="0"/>
      <dgm:spPr/>
    </dgm:pt>
    <dgm:pt modelId="{0DECB67F-0D80-4EB3-B63A-F275BB9F0249}" type="pres">
      <dgm:prSet presAssocID="{9D6B3ADB-CE9C-4B9A-981D-4262DAB0003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8E4311-D47A-4721-99A9-AF733ECABBCB}" srcId="{D5B0A920-2A9D-4B2F-B8B9-88E2BD6A6B5A}" destId="{9D6B3ADB-CE9C-4B9A-981D-4262DAB0003B}" srcOrd="3" destOrd="0" parTransId="{EEBA78C4-4E97-4E68-BF78-B5DBA1C780B7}" sibTransId="{E77D7D1C-2BB1-47B2-A550-BCF02CF6B35D}"/>
    <dgm:cxn modelId="{DF64D661-B299-4C4F-A816-5691CE5B0B47}" type="presOf" srcId="{0B032EA2-2F12-451C-9377-1BAA4D0D9FC9}" destId="{C1E5202D-D1FB-46E0-B237-950CDA25D029}" srcOrd="0" destOrd="0" presId="urn:microsoft.com/office/officeart/2018/2/layout/IconVerticalSolidList"/>
    <dgm:cxn modelId="{C1477886-52D9-4635-916A-1C695B5094BB}" type="presOf" srcId="{D5B0A920-2A9D-4B2F-B8B9-88E2BD6A6B5A}" destId="{3939D0FB-31F7-41AC-95E8-783CBC9072FB}" srcOrd="0" destOrd="0" presId="urn:microsoft.com/office/officeart/2018/2/layout/IconVerticalSolidList"/>
    <dgm:cxn modelId="{159768B5-259F-4859-9E5F-81012F92E12A}" srcId="{D5B0A920-2A9D-4B2F-B8B9-88E2BD6A6B5A}" destId="{0B032EA2-2F12-451C-9377-1BAA4D0D9FC9}" srcOrd="2" destOrd="0" parTransId="{4C91E534-FAB8-4F58-B47E-EC73F1958D93}" sibTransId="{ABC9D795-BD55-48AA-B066-5DEAE0C707C9}"/>
    <dgm:cxn modelId="{B86C30B7-D53E-4EBA-9F61-E8E33B8B9A45}" type="presOf" srcId="{33EEFC11-B16F-43D4-9FF6-36AF80C27CF8}" destId="{319C3181-141F-49D3-A9B1-B8D46115E75D}" srcOrd="0" destOrd="0" presId="urn:microsoft.com/office/officeart/2018/2/layout/IconVerticalSolidList"/>
    <dgm:cxn modelId="{D671ABB8-E179-4467-9FC1-626AA69A11EC}" srcId="{D5B0A920-2A9D-4B2F-B8B9-88E2BD6A6B5A}" destId="{996F142B-20F7-480C-8C8A-953527129897}" srcOrd="1" destOrd="0" parTransId="{3AB7CC82-5E94-46B4-913C-883074DEBC82}" sibTransId="{3DC1C414-3EDD-4875-9D2F-E2D3732449C1}"/>
    <dgm:cxn modelId="{696FF1B8-D230-40EA-9CEE-2EDFDC424AD6}" type="presOf" srcId="{9D6B3ADB-CE9C-4B9A-981D-4262DAB0003B}" destId="{0DECB67F-0D80-4EB3-B63A-F275BB9F0249}" srcOrd="0" destOrd="0" presId="urn:microsoft.com/office/officeart/2018/2/layout/IconVerticalSolidList"/>
    <dgm:cxn modelId="{989FA6E0-669F-4FAF-BD2D-D9A30395BC56}" srcId="{D5B0A920-2A9D-4B2F-B8B9-88E2BD6A6B5A}" destId="{33EEFC11-B16F-43D4-9FF6-36AF80C27CF8}" srcOrd="0" destOrd="0" parTransId="{FAB6C507-59AC-4EF9-BAFA-460754E14B53}" sibTransId="{296AA7BE-17D9-486B-A036-F304250A298D}"/>
    <dgm:cxn modelId="{7D23D5E2-FBE8-4380-8DDE-5C01E6C6AFC8}" type="presOf" srcId="{996F142B-20F7-480C-8C8A-953527129897}" destId="{C4723FBE-22B1-4DD9-88E4-FF00226EDDD0}" srcOrd="0" destOrd="0" presId="urn:microsoft.com/office/officeart/2018/2/layout/IconVerticalSolidList"/>
    <dgm:cxn modelId="{CF3B8F09-B3B2-4616-9FAC-E5E68704E58D}" type="presParOf" srcId="{3939D0FB-31F7-41AC-95E8-783CBC9072FB}" destId="{282FAD77-9AB2-45AA-B069-16B44F3350D4}" srcOrd="0" destOrd="0" presId="urn:microsoft.com/office/officeart/2018/2/layout/IconVerticalSolidList"/>
    <dgm:cxn modelId="{6474A3BB-348F-49A0-B9ED-BBC8C4EF3631}" type="presParOf" srcId="{282FAD77-9AB2-45AA-B069-16B44F3350D4}" destId="{4CE38578-787E-46C8-84BA-8C84627F85B2}" srcOrd="0" destOrd="0" presId="urn:microsoft.com/office/officeart/2018/2/layout/IconVerticalSolidList"/>
    <dgm:cxn modelId="{6D7DE64A-BD11-4068-82C7-EC0F2F25EAFF}" type="presParOf" srcId="{282FAD77-9AB2-45AA-B069-16B44F3350D4}" destId="{514C915D-008F-4083-B7CA-779ACE726B6D}" srcOrd="1" destOrd="0" presId="urn:microsoft.com/office/officeart/2018/2/layout/IconVerticalSolidList"/>
    <dgm:cxn modelId="{21504AD0-6654-4136-B78E-753D3CD880AE}" type="presParOf" srcId="{282FAD77-9AB2-45AA-B069-16B44F3350D4}" destId="{27074C1A-051B-4D06-BFE2-70E7555E86E2}" srcOrd="2" destOrd="0" presId="urn:microsoft.com/office/officeart/2018/2/layout/IconVerticalSolidList"/>
    <dgm:cxn modelId="{0C68D06B-203C-4C7F-9920-E5B84089B1EC}" type="presParOf" srcId="{282FAD77-9AB2-45AA-B069-16B44F3350D4}" destId="{319C3181-141F-49D3-A9B1-B8D46115E75D}" srcOrd="3" destOrd="0" presId="urn:microsoft.com/office/officeart/2018/2/layout/IconVerticalSolidList"/>
    <dgm:cxn modelId="{E4E65DC0-0205-4484-BED2-833BD62E1EC8}" type="presParOf" srcId="{3939D0FB-31F7-41AC-95E8-783CBC9072FB}" destId="{C44E9CE8-DD0E-41EA-8EF7-46480E5DFBFF}" srcOrd="1" destOrd="0" presId="urn:microsoft.com/office/officeart/2018/2/layout/IconVerticalSolidList"/>
    <dgm:cxn modelId="{A22992F5-DF97-4120-A7C0-9CE811EF3A46}" type="presParOf" srcId="{3939D0FB-31F7-41AC-95E8-783CBC9072FB}" destId="{873C81CC-CDE9-420C-B5AC-DF137EF9116C}" srcOrd="2" destOrd="0" presId="urn:microsoft.com/office/officeart/2018/2/layout/IconVerticalSolidList"/>
    <dgm:cxn modelId="{4813D189-BBB7-4A3C-A52F-5A49E470B7C1}" type="presParOf" srcId="{873C81CC-CDE9-420C-B5AC-DF137EF9116C}" destId="{309516E5-5550-4157-A5D3-95A52BF52366}" srcOrd="0" destOrd="0" presId="urn:microsoft.com/office/officeart/2018/2/layout/IconVerticalSolidList"/>
    <dgm:cxn modelId="{14434A8D-303B-4110-AD50-6D986EFF5482}" type="presParOf" srcId="{873C81CC-CDE9-420C-B5AC-DF137EF9116C}" destId="{DFA18FDA-FCCB-4F0C-A0F0-1DC6924904D8}" srcOrd="1" destOrd="0" presId="urn:microsoft.com/office/officeart/2018/2/layout/IconVerticalSolidList"/>
    <dgm:cxn modelId="{23D14496-E9C6-4450-A85E-B6D7980BE9A7}" type="presParOf" srcId="{873C81CC-CDE9-420C-B5AC-DF137EF9116C}" destId="{456B6E15-0F34-4880-8E2A-E3402215ED8C}" srcOrd="2" destOrd="0" presId="urn:microsoft.com/office/officeart/2018/2/layout/IconVerticalSolidList"/>
    <dgm:cxn modelId="{437AEECF-6712-475E-AB07-EAA26B05B3AF}" type="presParOf" srcId="{873C81CC-CDE9-420C-B5AC-DF137EF9116C}" destId="{C4723FBE-22B1-4DD9-88E4-FF00226EDDD0}" srcOrd="3" destOrd="0" presId="urn:microsoft.com/office/officeart/2018/2/layout/IconVerticalSolidList"/>
    <dgm:cxn modelId="{7F5B3035-6819-4AA1-8C3B-13753D5641E9}" type="presParOf" srcId="{3939D0FB-31F7-41AC-95E8-783CBC9072FB}" destId="{75AD8F45-6058-44CD-81E3-BD6FBF39A85A}" srcOrd="3" destOrd="0" presId="urn:microsoft.com/office/officeart/2018/2/layout/IconVerticalSolidList"/>
    <dgm:cxn modelId="{92862545-2995-48F3-8393-C9311E80DD5D}" type="presParOf" srcId="{3939D0FB-31F7-41AC-95E8-783CBC9072FB}" destId="{020A3752-FFDA-4CC2-B310-209A0ED21C25}" srcOrd="4" destOrd="0" presId="urn:microsoft.com/office/officeart/2018/2/layout/IconVerticalSolidList"/>
    <dgm:cxn modelId="{E3CC1E76-1CF6-41CD-839B-141F63F76B7C}" type="presParOf" srcId="{020A3752-FFDA-4CC2-B310-209A0ED21C25}" destId="{027CA0BC-B22E-473C-9D2C-5D8C4D886168}" srcOrd="0" destOrd="0" presId="urn:microsoft.com/office/officeart/2018/2/layout/IconVerticalSolidList"/>
    <dgm:cxn modelId="{17343736-7F21-44AD-AA41-5B3E9B13B08A}" type="presParOf" srcId="{020A3752-FFDA-4CC2-B310-209A0ED21C25}" destId="{1D1BC33F-CB2A-44E2-8EE5-C6CC45447CA2}" srcOrd="1" destOrd="0" presId="urn:microsoft.com/office/officeart/2018/2/layout/IconVerticalSolidList"/>
    <dgm:cxn modelId="{80492D23-FADC-45EC-9F93-90EBAA0275B2}" type="presParOf" srcId="{020A3752-FFDA-4CC2-B310-209A0ED21C25}" destId="{9068B16A-A2EE-4E29-887C-D01069A48875}" srcOrd="2" destOrd="0" presId="urn:microsoft.com/office/officeart/2018/2/layout/IconVerticalSolidList"/>
    <dgm:cxn modelId="{2EA97997-53B3-4075-8719-7E064FC92915}" type="presParOf" srcId="{020A3752-FFDA-4CC2-B310-209A0ED21C25}" destId="{C1E5202D-D1FB-46E0-B237-950CDA25D029}" srcOrd="3" destOrd="0" presId="urn:microsoft.com/office/officeart/2018/2/layout/IconVerticalSolidList"/>
    <dgm:cxn modelId="{9FA3700D-8C6C-42D9-B9BC-C91ECFCDFE32}" type="presParOf" srcId="{3939D0FB-31F7-41AC-95E8-783CBC9072FB}" destId="{11BCACFC-954F-46C9-A68E-B64568DC3FFA}" srcOrd="5" destOrd="0" presId="urn:microsoft.com/office/officeart/2018/2/layout/IconVerticalSolidList"/>
    <dgm:cxn modelId="{D5606EFA-88E1-40F1-9298-BF97A1A3178B}" type="presParOf" srcId="{3939D0FB-31F7-41AC-95E8-783CBC9072FB}" destId="{2C3354E8-D643-4AED-A523-68EA55DDF0CD}" srcOrd="6" destOrd="0" presId="urn:microsoft.com/office/officeart/2018/2/layout/IconVerticalSolidList"/>
    <dgm:cxn modelId="{97C653B5-0E2B-4226-A117-26DBC049767D}" type="presParOf" srcId="{2C3354E8-D643-4AED-A523-68EA55DDF0CD}" destId="{17871FE3-5C5A-4E76-8B97-6510FA703FA8}" srcOrd="0" destOrd="0" presId="urn:microsoft.com/office/officeart/2018/2/layout/IconVerticalSolidList"/>
    <dgm:cxn modelId="{C1B795CA-2E6F-467A-9A2B-247C1B9DCDC1}" type="presParOf" srcId="{2C3354E8-D643-4AED-A523-68EA55DDF0CD}" destId="{9F47F611-490A-4A52-AE31-F14F750E60E0}" srcOrd="1" destOrd="0" presId="urn:microsoft.com/office/officeart/2018/2/layout/IconVerticalSolidList"/>
    <dgm:cxn modelId="{F8D968BA-435F-4D15-B119-1AF7FE4B40B5}" type="presParOf" srcId="{2C3354E8-D643-4AED-A523-68EA55DDF0CD}" destId="{9FFDDD6E-99B3-4797-B33F-9D2A6E3ABD8E}" srcOrd="2" destOrd="0" presId="urn:microsoft.com/office/officeart/2018/2/layout/IconVerticalSolidList"/>
    <dgm:cxn modelId="{A873DF0E-BA04-4CC5-B61F-F59C6841A82C}" type="presParOf" srcId="{2C3354E8-D643-4AED-A523-68EA55DDF0CD}" destId="{0DECB67F-0D80-4EB3-B63A-F275BB9F024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6EFB2-CECB-4DEA-99DA-BD7BE5E4B1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80011DC-B965-4B25-82FE-B48CBD2333FE}">
      <dgm:prSet/>
      <dgm:spPr/>
      <dgm:t>
        <a:bodyPr/>
        <a:lstStyle/>
        <a:p>
          <a:r>
            <a:rPr lang="en-US" dirty="0"/>
            <a:t>express : API framework. </a:t>
          </a:r>
        </a:p>
      </dgm:t>
    </dgm:pt>
    <dgm:pt modelId="{0FD46472-FB26-4764-847C-F9EB444A2850}" type="parTrans" cxnId="{1B8FD625-DC71-4E4C-8766-7E500C8491AB}">
      <dgm:prSet/>
      <dgm:spPr/>
      <dgm:t>
        <a:bodyPr/>
        <a:lstStyle/>
        <a:p>
          <a:endParaRPr lang="en-US"/>
        </a:p>
      </dgm:t>
    </dgm:pt>
    <dgm:pt modelId="{FA96B43A-4642-4FF9-A338-643AA8EE5AE3}" type="sibTrans" cxnId="{1B8FD625-DC71-4E4C-8766-7E500C8491AB}">
      <dgm:prSet/>
      <dgm:spPr/>
      <dgm:t>
        <a:bodyPr/>
        <a:lstStyle/>
        <a:p>
          <a:endParaRPr lang="en-US"/>
        </a:p>
      </dgm:t>
    </dgm:pt>
    <dgm:pt modelId="{58A2E4B9-52BD-4531-B6B1-9C904D1E133A}">
      <dgm:prSet/>
      <dgm:spPr/>
      <dgm:t>
        <a:bodyPr/>
        <a:lstStyle/>
        <a:p>
          <a:r>
            <a:rPr lang="en-US" dirty="0"/>
            <a:t>mysql	: Driver for integrating a MySQLl DB with a NodeJS server</a:t>
          </a:r>
        </a:p>
      </dgm:t>
    </dgm:pt>
    <dgm:pt modelId="{38A8A302-FEC0-43E8-85D4-87DE4E448EF3}" type="parTrans" cxnId="{A2190163-E172-4087-B7A3-03131B8C1F1F}">
      <dgm:prSet/>
      <dgm:spPr/>
      <dgm:t>
        <a:bodyPr/>
        <a:lstStyle/>
        <a:p>
          <a:endParaRPr lang="en-US"/>
        </a:p>
      </dgm:t>
    </dgm:pt>
    <dgm:pt modelId="{10FFD888-A7EE-48F7-BF79-9EB6F72E097F}" type="sibTrans" cxnId="{A2190163-E172-4087-B7A3-03131B8C1F1F}">
      <dgm:prSet/>
      <dgm:spPr/>
      <dgm:t>
        <a:bodyPr/>
        <a:lstStyle/>
        <a:p>
          <a:endParaRPr lang="en-US"/>
        </a:p>
      </dgm:t>
    </dgm:pt>
    <dgm:pt modelId="{DBC4B781-999F-4F54-9C72-7654591CB059}">
      <dgm:prSet/>
      <dgm:spPr/>
      <dgm:t>
        <a:bodyPr/>
        <a:lstStyle/>
        <a:p>
          <a:r>
            <a:rPr lang="en-US" dirty="0"/>
            <a:t>express-session: Used to create user sessions upon login.</a:t>
          </a:r>
        </a:p>
      </dgm:t>
    </dgm:pt>
    <dgm:pt modelId="{3E047B71-C89C-49BF-A453-C1D4ECC10341}" type="parTrans" cxnId="{56BA84E4-09DE-4870-9D7A-BC9C45337456}">
      <dgm:prSet/>
      <dgm:spPr/>
      <dgm:t>
        <a:bodyPr/>
        <a:lstStyle/>
        <a:p>
          <a:endParaRPr lang="en-US"/>
        </a:p>
      </dgm:t>
    </dgm:pt>
    <dgm:pt modelId="{07B59C9A-99FB-4E51-AEDC-7820DCEF74F7}" type="sibTrans" cxnId="{56BA84E4-09DE-4870-9D7A-BC9C45337456}">
      <dgm:prSet/>
      <dgm:spPr/>
      <dgm:t>
        <a:bodyPr/>
        <a:lstStyle/>
        <a:p>
          <a:endParaRPr lang="en-US"/>
        </a:p>
      </dgm:t>
    </dgm:pt>
    <dgm:pt modelId="{5B486E40-6137-48BA-AA00-5DA7FA2CC1AF}">
      <dgm:prSet/>
      <dgm:spPr/>
      <dgm:t>
        <a:bodyPr/>
        <a:lstStyle/>
        <a:p>
          <a:r>
            <a:rPr lang="en-US"/>
            <a:t>cookie-parser: Used to sign Session ID with secret string</a:t>
          </a:r>
        </a:p>
      </dgm:t>
    </dgm:pt>
    <dgm:pt modelId="{D80352E4-5D25-43A5-B164-33D2FCF92602}" type="parTrans" cxnId="{C8AD4E7E-333D-405C-8402-5482B5191163}">
      <dgm:prSet/>
      <dgm:spPr/>
      <dgm:t>
        <a:bodyPr/>
        <a:lstStyle/>
        <a:p>
          <a:endParaRPr lang="en-US"/>
        </a:p>
      </dgm:t>
    </dgm:pt>
    <dgm:pt modelId="{F106E6E8-D6EE-4208-BE83-14E41D3BA440}" type="sibTrans" cxnId="{C8AD4E7E-333D-405C-8402-5482B5191163}">
      <dgm:prSet/>
      <dgm:spPr/>
      <dgm:t>
        <a:bodyPr/>
        <a:lstStyle/>
        <a:p>
          <a:endParaRPr lang="en-US"/>
        </a:p>
      </dgm:t>
    </dgm:pt>
    <dgm:pt modelId="{5FE7940D-7459-4668-A672-8B069667ABB0}">
      <dgm:prSet/>
      <dgm:spPr/>
      <dgm:t>
        <a:bodyPr/>
        <a:lstStyle/>
        <a:p>
          <a:r>
            <a:rPr lang="en-US"/>
            <a:t>socket.io: Real-time messaging tool used to build chat functionality.</a:t>
          </a:r>
        </a:p>
      </dgm:t>
    </dgm:pt>
    <dgm:pt modelId="{0A53F1AA-0422-4E7D-880B-2516E8899127}" type="parTrans" cxnId="{C1A3CF23-F932-4AEE-A969-62A551C491D9}">
      <dgm:prSet/>
      <dgm:spPr/>
      <dgm:t>
        <a:bodyPr/>
        <a:lstStyle/>
        <a:p>
          <a:endParaRPr lang="en-US"/>
        </a:p>
      </dgm:t>
    </dgm:pt>
    <dgm:pt modelId="{82371E47-F4C7-433D-8F20-6C344A154EA8}" type="sibTrans" cxnId="{C1A3CF23-F932-4AEE-A969-62A551C491D9}">
      <dgm:prSet/>
      <dgm:spPr/>
      <dgm:t>
        <a:bodyPr/>
        <a:lstStyle/>
        <a:p>
          <a:endParaRPr lang="en-US"/>
        </a:p>
      </dgm:t>
    </dgm:pt>
    <dgm:pt modelId="{D33C6936-68DD-4B79-B40C-3C2CADCFF1D2}">
      <dgm:prSet/>
      <dgm:spPr/>
      <dgm:t>
        <a:bodyPr/>
        <a:lstStyle/>
        <a:p>
          <a:r>
            <a:rPr lang="en-US"/>
            <a:t>express-fileupload: Used for uploading use photos.</a:t>
          </a:r>
        </a:p>
      </dgm:t>
    </dgm:pt>
    <dgm:pt modelId="{096AB541-4939-49DC-96AA-2FE5E1698143}" type="parTrans" cxnId="{358614A9-D066-4724-A78D-898BA6FF3B5E}">
      <dgm:prSet/>
      <dgm:spPr/>
      <dgm:t>
        <a:bodyPr/>
        <a:lstStyle/>
        <a:p>
          <a:endParaRPr lang="en-US"/>
        </a:p>
      </dgm:t>
    </dgm:pt>
    <dgm:pt modelId="{7B46B924-EDD5-44A7-BA4B-1679F7B462C4}" type="sibTrans" cxnId="{358614A9-D066-4724-A78D-898BA6FF3B5E}">
      <dgm:prSet/>
      <dgm:spPr/>
      <dgm:t>
        <a:bodyPr/>
        <a:lstStyle/>
        <a:p>
          <a:endParaRPr lang="en-US"/>
        </a:p>
      </dgm:t>
    </dgm:pt>
    <dgm:pt modelId="{D0F98D6F-9723-4534-BE64-40AC2F671AF9}" type="pres">
      <dgm:prSet presAssocID="{8846EFB2-CECB-4DEA-99DA-BD7BE5E4B140}" presName="root" presStyleCnt="0">
        <dgm:presLayoutVars>
          <dgm:dir/>
          <dgm:resizeHandles val="exact"/>
        </dgm:presLayoutVars>
      </dgm:prSet>
      <dgm:spPr/>
    </dgm:pt>
    <dgm:pt modelId="{4BB892C4-AEEE-41C0-9F41-E26174D06F3A}" type="pres">
      <dgm:prSet presAssocID="{B80011DC-B965-4B25-82FE-B48CBD2333FE}" presName="compNode" presStyleCnt="0"/>
      <dgm:spPr/>
    </dgm:pt>
    <dgm:pt modelId="{972A4250-FE28-43C1-9754-F624F53FD403}" type="pres">
      <dgm:prSet presAssocID="{B80011DC-B965-4B25-82FE-B48CBD2333FE}" presName="bgRect" presStyleLbl="bgShp" presStyleIdx="0" presStyleCnt="6"/>
      <dgm:spPr/>
    </dgm:pt>
    <dgm:pt modelId="{EA77DE27-CFFF-4CEA-A02E-FC3BC7D5746E}" type="pres">
      <dgm:prSet presAssocID="{B80011DC-B965-4B25-82FE-B48CBD2333F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E817AD3-3D7D-4390-8693-9C2FB081995F}" type="pres">
      <dgm:prSet presAssocID="{B80011DC-B965-4B25-82FE-B48CBD2333FE}" presName="spaceRect" presStyleCnt="0"/>
      <dgm:spPr/>
    </dgm:pt>
    <dgm:pt modelId="{5C12C581-8AC2-471A-804B-1127FEEE1E99}" type="pres">
      <dgm:prSet presAssocID="{B80011DC-B965-4B25-82FE-B48CBD2333FE}" presName="parTx" presStyleLbl="revTx" presStyleIdx="0" presStyleCnt="6">
        <dgm:presLayoutVars>
          <dgm:chMax val="0"/>
          <dgm:chPref val="0"/>
        </dgm:presLayoutVars>
      </dgm:prSet>
      <dgm:spPr/>
    </dgm:pt>
    <dgm:pt modelId="{425D176A-39B1-4FDB-85E1-A04357109CE2}" type="pres">
      <dgm:prSet presAssocID="{FA96B43A-4642-4FF9-A338-643AA8EE5AE3}" presName="sibTrans" presStyleCnt="0"/>
      <dgm:spPr/>
    </dgm:pt>
    <dgm:pt modelId="{058F63B7-1D9B-42F8-B19F-AC892F23F135}" type="pres">
      <dgm:prSet presAssocID="{58A2E4B9-52BD-4531-B6B1-9C904D1E133A}" presName="compNode" presStyleCnt="0"/>
      <dgm:spPr/>
    </dgm:pt>
    <dgm:pt modelId="{8E0048C9-9BF0-4BDA-B1EF-BA613F195CE7}" type="pres">
      <dgm:prSet presAssocID="{58A2E4B9-52BD-4531-B6B1-9C904D1E133A}" presName="bgRect" presStyleLbl="bgShp" presStyleIdx="1" presStyleCnt="6"/>
      <dgm:spPr/>
    </dgm:pt>
    <dgm:pt modelId="{15D4E53C-98D9-4603-B701-9601526F2583}" type="pres">
      <dgm:prSet presAssocID="{58A2E4B9-52BD-4531-B6B1-9C904D1E133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2D2728-1C05-4EED-BDF7-903DF74C14BA}" type="pres">
      <dgm:prSet presAssocID="{58A2E4B9-52BD-4531-B6B1-9C904D1E133A}" presName="spaceRect" presStyleCnt="0"/>
      <dgm:spPr/>
    </dgm:pt>
    <dgm:pt modelId="{58EA2558-152E-4EC8-A0F7-F9314E170EC8}" type="pres">
      <dgm:prSet presAssocID="{58A2E4B9-52BD-4531-B6B1-9C904D1E133A}" presName="parTx" presStyleLbl="revTx" presStyleIdx="1" presStyleCnt="6">
        <dgm:presLayoutVars>
          <dgm:chMax val="0"/>
          <dgm:chPref val="0"/>
        </dgm:presLayoutVars>
      </dgm:prSet>
      <dgm:spPr/>
    </dgm:pt>
    <dgm:pt modelId="{A754F50A-8B5A-48FD-AA6E-8C0334F8C997}" type="pres">
      <dgm:prSet presAssocID="{10FFD888-A7EE-48F7-BF79-9EB6F72E097F}" presName="sibTrans" presStyleCnt="0"/>
      <dgm:spPr/>
    </dgm:pt>
    <dgm:pt modelId="{D806E54D-F0B0-4751-A5EF-A3493050CEC0}" type="pres">
      <dgm:prSet presAssocID="{DBC4B781-999F-4F54-9C72-7654591CB059}" presName="compNode" presStyleCnt="0"/>
      <dgm:spPr/>
    </dgm:pt>
    <dgm:pt modelId="{9FFCB520-0F57-4E23-8FE4-DEC07AFC752F}" type="pres">
      <dgm:prSet presAssocID="{DBC4B781-999F-4F54-9C72-7654591CB059}" presName="bgRect" presStyleLbl="bgShp" presStyleIdx="2" presStyleCnt="6"/>
      <dgm:spPr/>
    </dgm:pt>
    <dgm:pt modelId="{0D9BCD45-E575-42B5-9C37-B12CCDE2D5B6}" type="pres">
      <dgm:prSet presAssocID="{DBC4B781-999F-4F54-9C72-7654591CB05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C59C0E8-10E2-410C-8689-C006122CABEF}" type="pres">
      <dgm:prSet presAssocID="{DBC4B781-999F-4F54-9C72-7654591CB059}" presName="spaceRect" presStyleCnt="0"/>
      <dgm:spPr/>
    </dgm:pt>
    <dgm:pt modelId="{380222C5-8B8A-4581-9726-A488223C8E6E}" type="pres">
      <dgm:prSet presAssocID="{DBC4B781-999F-4F54-9C72-7654591CB059}" presName="parTx" presStyleLbl="revTx" presStyleIdx="2" presStyleCnt="6">
        <dgm:presLayoutVars>
          <dgm:chMax val="0"/>
          <dgm:chPref val="0"/>
        </dgm:presLayoutVars>
      </dgm:prSet>
      <dgm:spPr/>
    </dgm:pt>
    <dgm:pt modelId="{941618C4-D1D6-4300-A8F4-4A724D6E5AF3}" type="pres">
      <dgm:prSet presAssocID="{07B59C9A-99FB-4E51-AEDC-7820DCEF74F7}" presName="sibTrans" presStyleCnt="0"/>
      <dgm:spPr/>
    </dgm:pt>
    <dgm:pt modelId="{45A65F4B-F3B2-4862-84AD-F52B3FB2F219}" type="pres">
      <dgm:prSet presAssocID="{5B486E40-6137-48BA-AA00-5DA7FA2CC1AF}" presName="compNode" presStyleCnt="0"/>
      <dgm:spPr/>
    </dgm:pt>
    <dgm:pt modelId="{C9762A65-6840-420A-A9BE-A67BFA1ABDC3}" type="pres">
      <dgm:prSet presAssocID="{5B486E40-6137-48BA-AA00-5DA7FA2CC1AF}" presName="bgRect" presStyleLbl="bgShp" presStyleIdx="3" presStyleCnt="6"/>
      <dgm:spPr/>
    </dgm:pt>
    <dgm:pt modelId="{2F0D4E57-ED23-4946-A95A-383A754498A1}" type="pres">
      <dgm:prSet presAssocID="{5B486E40-6137-48BA-AA00-5DA7FA2CC1A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D93763A3-A8CE-4D3B-8367-46F89CA9AAA0}" type="pres">
      <dgm:prSet presAssocID="{5B486E40-6137-48BA-AA00-5DA7FA2CC1AF}" presName="spaceRect" presStyleCnt="0"/>
      <dgm:spPr/>
    </dgm:pt>
    <dgm:pt modelId="{F8016072-A6D7-49DD-9305-272F9F8B1E10}" type="pres">
      <dgm:prSet presAssocID="{5B486E40-6137-48BA-AA00-5DA7FA2CC1AF}" presName="parTx" presStyleLbl="revTx" presStyleIdx="3" presStyleCnt="6">
        <dgm:presLayoutVars>
          <dgm:chMax val="0"/>
          <dgm:chPref val="0"/>
        </dgm:presLayoutVars>
      </dgm:prSet>
      <dgm:spPr/>
    </dgm:pt>
    <dgm:pt modelId="{6B7E4382-8F63-4409-A959-3E9AB31DACD5}" type="pres">
      <dgm:prSet presAssocID="{F106E6E8-D6EE-4208-BE83-14E41D3BA440}" presName="sibTrans" presStyleCnt="0"/>
      <dgm:spPr/>
    </dgm:pt>
    <dgm:pt modelId="{524C8BFB-43C3-446C-BEDC-96010D10A52C}" type="pres">
      <dgm:prSet presAssocID="{5FE7940D-7459-4668-A672-8B069667ABB0}" presName="compNode" presStyleCnt="0"/>
      <dgm:spPr/>
    </dgm:pt>
    <dgm:pt modelId="{5CFDD51F-4923-48B0-9A86-B55BCEE43574}" type="pres">
      <dgm:prSet presAssocID="{5FE7940D-7459-4668-A672-8B069667ABB0}" presName="bgRect" presStyleLbl="bgShp" presStyleIdx="4" presStyleCnt="6"/>
      <dgm:spPr/>
    </dgm:pt>
    <dgm:pt modelId="{04E342CE-DE1F-4AE5-AEBD-03807ECD39C0}" type="pres">
      <dgm:prSet presAssocID="{5FE7940D-7459-4668-A672-8B069667ABB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635A64F6-6F6A-453D-9512-A57763E4A683}" type="pres">
      <dgm:prSet presAssocID="{5FE7940D-7459-4668-A672-8B069667ABB0}" presName="spaceRect" presStyleCnt="0"/>
      <dgm:spPr/>
    </dgm:pt>
    <dgm:pt modelId="{48B2F530-2FAC-4F42-B30B-5CF27DF8826B}" type="pres">
      <dgm:prSet presAssocID="{5FE7940D-7459-4668-A672-8B069667ABB0}" presName="parTx" presStyleLbl="revTx" presStyleIdx="4" presStyleCnt="6">
        <dgm:presLayoutVars>
          <dgm:chMax val="0"/>
          <dgm:chPref val="0"/>
        </dgm:presLayoutVars>
      </dgm:prSet>
      <dgm:spPr/>
    </dgm:pt>
    <dgm:pt modelId="{25A6FB71-B2A2-43AA-88FD-52537A38319D}" type="pres">
      <dgm:prSet presAssocID="{82371E47-F4C7-433D-8F20-6C344A154EA8}" presName="sibTrans" presStyleCnt="0"/>
      <dgm:spPr/>
    </dgm:pt>
    <dgm:pt modelId="{74C0248C-D56B-4754-8988-5F3062DEA88C}" type="pres">
      <dgm:prSet presAssocID="{D33C6936-68DD-4B79-B40C-3C2CADCFF1D2}" presName="compNode" presStyleCnt="0"/>
      <dgm:spPr/>
    </dgm:pt>
    <dgm:pt modelId="{7ADAE399-DE91-41AB-B2DE-3C9A78A2EDA2}" type="pres">
      <dgm:prSet presAssocID="{D33C6936-68DD-4B79-B40C-3C2CADCFF1D2}" presName="bgRect" presStyleLbl="bgShp" presStyleIdx="5" presStyleCnt="6"/>
      <dgm:spPr/>
    </dgm:pt>
    <dgm:pt modelId="{1B72018A-2959-4F4D-BAD8-AC37D8F8E872}" type="pres">
      <dgm:prSet presAssocID="{D33C6936-68DD-4B79-B40C-3C2CADCFF1D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EE4C3737-5B72-4FE7-8AFD-E116DA664D2E}" type="pres">
      <dgm:prSet presAssocID="{D33C6936-68DD-4B79-B40C-3C2CADCFF1D2}" presName="spaceRect" presStyleCnt="0"/>
      <dgm:spPr/>
    </dgm:pt>
    <dgm:pt modelId="{5CBD78A7-40ED-4F4D-A43A-1588D4CF704C}" type="pres">
      <dgm:prSet presAssocID="{D33C6936-68DD-4B79-B40C-3C2CADCFF1D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951A208-7BE4-4541-BBF1-BC0D65A1381F}" type="presOf" srcId="{B80011DC-B965-4B25-82FE-B48CBD2333FE}" destId="{5C12C581-8AC2-471A-804B-1127FEEE1E99}" srcOrd="0" destOrd="0" presId="urn:microsoft.com/office/officeart/2018/2/layout/IconVerticalSolidList"/>
    <dgm:cxn modelId="{C1191D12-C021-43EC-B499-96868F738E61}" type="presOf" srcId="{58A2E4B9-52BD-4531-B6B1-9C904D1E133A}" destId="{58EA2558-152E-4EC8-A0F7-F9314E170EC8}" srcOrd="0" destOrd="0" presId="urn:microsoft.com/office/officeart/2018/2/layout/IconVerticalSolidList"/>
    <dgm:cxn modelId="{C1A3CF23-F932-4AEE-A969-62A551C491D9}" srcId="{8846EFB2-CECB-4DEA-99DA-BD7BE5E4B140}" destId="{5FE7940D-7459-4668-A672-8B069667ABB0}" srcOrd="4" destOrd="0" parTransId="{0A53F1AA-0422-4E7D-880B-2516E8899127}" sibTransId="{82371E47-F4C7-433D-8F20-6C344A154EA8}"/>
    <dgm:cxn modelId="{1B8FD625-DC71-4E4C-8766-7E500C8491AB}" srcId="{8846EFB2-CECB-4DEA-99DA-BD7BE5E4B140}" destId="{B80011DC-B965-4B25-82FE-B48CBD2333FE}" srcOrd="0" destOrd="0" parTransId="{0FD46472-FB26-4764-847C-F9EB444A2850}" sibTransId="{FA96B43A-4642-4FF9-A338-643AA8EE5AE3}"/>
    <dgm:cxn modelId="{192EC730-408D-489E-A24D-7F0062334CE3}" type="presOf" srcId="{DBC4B781-999F-4F54-9C72-7654591CB059}" destId="{380222C5-8B8A-4581-9726-A488223C8E6E}" srcOrd="0" destOrd="0" presId="urn:microsoft.com/office/officeart/2018/2/layout/IconVerticalSolidList"/>
    <dgm:cxn modelId="{A2190163-E172-4087-B7A3-03131B8C1F1F}" srcId="{8846EFB2-CECB-4DEA-99DA-BD7BE5E4B140}" destId="{58A2E4B9-52BD-4531-B6B1-9C904D1E133A}" srcOrd="1" destOrd="0" parTransId="{38A8A302-FEC0-43E8-85D4-87DE4E448EF3}" sibTransId="{10FFD888-A7EE-48F7-BF79-9EB6F72E097F}"/>
    <dgm:cxn modelId="{EAD81D6A-BBE3-4EB2-824C-A5B1DFF45F20}" type="presOf" srcId="{8846EFB2-CECB-4DEA-99DA-BD7BE5E4B140}" destId="{D0F98D6F-9723-4534-BE64-40AC2F671AF9}" srcOrd="0" destOrd="0" presId="urn:microsoft.com/office/officeart/2018/2/layout/IconVerticalSolidList"/>
    <dgm:cxn modelId="{C8AD4E7E-333D-405C-8402-5482B5191163}" srcId="{8846EFB2-CECB-4DEA-99DA-BD7BE5E4B140}" destId="{5B486E40-6137-48BA-AA00-5DA7FA2CC1AF}" srcOrd="3" destOrd="0" parTransId="{D80352E4-5D25-43A5-B164-33D2FCF92602}" sibTransId="{F106E6E8-D6EE-4208-BE83-14E41D3BA440}"/>
    <dgm:cxn modelId="{A3E76C84-0FD8-47D8-845F-5AF032B14458}" type="presOf" srcId="{5FE7940D-7459-4668-A672-8B069667ABB0}" destId="{48B2F530-2FAC-4F42-B30B-5CF27DF8826B}" srcOrd="0" destOrd="0" presId="urn:microsoft.com/office/officeart/2018/2/layout/IconVerticalSolidList"/>
    <dgm:cxn modelId="{358614A9-D066-4724-A78D-898BA6FF3B5E}" srcId="{8846EFB2-CECB-4DEA-99DA-BD7BE5E4B140}" destId="{D33C6936-68DD-4B79-B40C-3C2CADCFF1D2}" srcOrd="5" destOrd="0" parTransId="{096AB541-4939-49DC-96AA-2FE5E1698143}" sibTransId="{7B46B924-EDD5-44A7-BA4B-1679F7B462C4}"/>
    <dgm:cxn modelId="{56BA84E4-09DE-4870-9D7A-BC9C45337456}" srcId="{8846EFB2-CECB-4DEA-99DA-BD7BE5E4B140}" destId="{DBC4B781-999F-4F54-9C72-7654591CB059}" srcOrd="2" destOrd="0" parTransId="{3E047B71-C89C-49BF-A453-C1D4ECC10341}" sibTransId="{07B59C9A-99FB-4E51-AEDC-7820DCEF74F7}"/>
    <dgm:cxn modelId="{99E946E6-5A14-469E-AAF7-0F7CD2DAEEDB}" type="presOf" srcId="{5B486E40-6137-48BA-AA00-5DA7FA2CC1AF}" destId="{F8016072-A6D7-49DD-9305-272F9F8B1E10}" srcOrd="0" destOrd="0" presId="urn:microsoft.com/office/officeart/2018/2/layout/IconVerticalSolidList"/>
    <dgm:cxn modelId="{1D8DCDF2-133B-40F0-9CFE-1064578A73C9}" type="presOf" srcId="{D33C6936-68DD-4B79-B40C-3C2CADCFF1D2}" destId="{5CBD78A7-40ED-4F4D-A43A-1588D4CF704C}" srcOrd="0" destOrd="0" presId="urn:microsoft.com/office/officeart/2018/2/layout/IconVerticalSolidList"/>
    <dgm:cxn modelId="{0ADF1EF1-BA4E-4BF2-9561-4DB772D44412}" type="presParOf" srcId="{D0F98D6F-9723-4534-BE64-40AC2F671AF9}" destId="{4BB892C4-AEEE-41C0-9F41-E26174D06F3A}" srcOrd="0" destOrd="0" presId="urn:microsoft.com/office/officeart/2018/2/layout/IconVerticalSolidList"/>
    <dgm:cxn modelId="{4A1C13E6-3DF4-44ED-B3FE-77A26EC53674}" type="presParOf" srcId="{4BB892C4-AEEE-41C0-9F41-E26174D06F3A}" destId="{972A4250-FE28-43C1-9754-F624F53FD403}" srcOrd="0" destOrd="0" presId="urn:microsoft.com/office/officeart/2018/2/layout/IconVerticalSolidList"/>
    <dgm:cxn modelId="{ECE3FA5E-1FC4-4743-8B2D-98886BCB840B}" type="presParOf" srcId="{4BB892C4-AEEE-41C0-9F41-E26174D06F3A}" destId="{EA77DE27-CFFF-4CEA-A02E-FC3BC7D5746E}" srcOrd="1" destOrd="0" presId="urn:microsoft.com/office/officeart/2018/2/layout/IconVerticalSolidList"/>
    <dgm:cxn modelId="{3AEE01AB-9CDB-4FA6-86EE-2E7603E779C2}" type="presParOf" srcId="{4BB892C4-AEEE-41C0-9F41-E26174D06F3A}" destId="{2E817AD3-3D7D-4390-8693-9C2FB081995F}" srcOrd="2" destOrd="0" presId="urn:microsoft.com/office/officeart/2018/2/layout/IconVerticalSolidList"/>
    <dgm:cxn modelId="{F6086AFF-6BDC-4461-A692-53114889FB38}" type="presParOf" srcId="{4BB892C4-AEEE-41C0-9F41-E26174D06F3A}" destId="{5C12C581-8AC2-471A-804B-1127FEEE1E99}" srcOrd="3" destOrd="0" presId="urn:microsoft.com/office/officeart/2018/2/layout/IconVerticalSolidList"/>
    <dgm:cxn modelId="{F8318322-1827-4572-9B13-EE84C324D151}" type="presParOf" srcId="{D0F98D6F-9723-4534-BE64-40AC2F671AF9}" destId="{425D176A-39B1-4FDB-85E1-A04357109CE2}" srcOrd="1" destOrd="0" presId="urn:microsoft.com/office/officeart/2018/2/layout/IconVerticalSolidList"/>
    <dgm:cxn modelId="{F1EE10CD-1B11-4566-9B07-7F7B1EB52F17}" type="presParOf" srcId="{D0F98D6F-9723-4534-BE64-40AC2F671AF9}" destId="{058F63B7-1D9B-42F8-B19F-AC892F23F135}" srcOrd="2" destOrd="0" presId="urn:microsoft.com/office/officeart/2018/2/layout/IconVerticalSolidList"/>
    <dgm:cxn modelId="{A93236B8-8F63-433F-A9C7-D4116C1CB5C9}" type="presParOf" srcId="{058F63B7-1D9B-42F8-B19F-AC892F23F135}" destId="{8E0048C9-9BF0-4BDA-B1EF-BA613F195CE7}" srcOrd="0" destOrd="0" presId="urn:microsoft.com/office/officeart/2018/2/layout/IconVerticalSolidList"/>
    <dgm:cxn modelId="{FCEC8B11-7A8F-44B2-B70A-1E4805CA7371}" type="presParOf" srcId="{058F63B7-1D9B-42F8-B19F-AC892F23F135}" destId="{15D4E53C-98D9-4603-B701-9601526F2583}" srcOrd="1" destOrd="0" presId="urn:microsoft.com/office/officeart/2018/2/layout/IconVerticalSolidList"/>
    <dgm:cxn modelId="{F4E33645-0552-4648-AF12-FC8A9AFCD3A5}" type="presParOf" srcId="{058F63B7-1D9B-42F8-B19F-AC892F23F135}" destId="{E02D2728-1C05-4EED-BDF7-903DF74C14BA}" srcOrd="2" destOrd="0" presId="urn:microsoft.com/office/officeart/2018/2/layout/IconVerticalSolidList"/>
    <dgm:cxn modelId="{7364F938-1896-4190-AE86-7E378346EE98}" type="presParOf" srcId="{058F63B7-1D9B-42F8-B19F-AC892F23F135}" destId="{58EA2558-152E-4EC8-A0F7-F9314E170EC8}" srcOrd="3" destOrd="0" presId="urn:microsoft.com/office/officeart/2018/2/layout/IconVerticalSolidList"/>
    <dgm:cxn modelId="{14B0A0DD-62C0-441A-AA1B-B570BCC0ADB1}" type="presParOf" srcId="{D0F98D6F-9723-4534-BE64-40AC2F671AF9}" destId="{A754F50A-8B5A-48FD-AA6E-8C0334F8C997}" srcOrd="3" destOrd="0" presId="urn:microsoft.com/office/officeart/2018/2/layout/IconVerticalSolidList"/>
    <dgm:cxn modelId="{9AC9DDB1-EB89-4224-89FD-CFADBB4634ED}" type="presParOf" srcId="{D0F98D6F-9723-4534-BE64-40AC2F671AF9}" destId="{D806E54D-F0B0-4751-A5EF-A3493050CEC0}" srcOrd="4" destOrd="0" presId="urn:microsoft.com/office/officeart/2018/2/layout/IconVerticalSolidList"/>
    <dgm:cxn modelId="{0BCFB503-21AB-49E5-B793-AAB73B17C793}" type="presParOf" srcId="{D806E54D-F0B0-4751-A5EF-A3493050CEC0}" destId="{9FFCB520-0F57-4E23-8FE4-DEC07AFC752F}" srcOrd="0" destOrd="0" presId="urn:microsoft.com/office/officeart/2018/2/layout/IconVerticalSolidList"/>
    <dgm:cxn modelId="{5EAE4CF9-C46D-42FE-9B4D-114E1741833B}" type="presParOf" srcId="{D806E54D-F0B0-4751-A5EF-A3493050CEC0}" destId="{0D9BCD45-E575-42B5-9C37-B12CCDE2D5B6}" srcOrd="1" destOrd="0" presId="urn:microsoft.com/office/officeart/2018/2/layout/IconVerticalSolidList"/>
    <dgm:cxn modelId="{1849C1B7-11A7-41F3-A076-64391D8044D0}" type="presParOf" srcId="{D806E54D-F0B0-4751-A5EF-A3493050CEC0}" destId="{FC59C0E8-10E2-410C-8689-C006122CABEF}" srcOrd="2" destOrd="0" presId="urn:microsoft.com/office/officeart/2018/2/layout/IconVerticalSolidList"/>
    <dgm:cxn modelId="{07762D00-DF96-4EF2-924B-72D5BFDF2E78}" type="presParOf" srcId="{D806E54D-F0B0-4751-A5EF-A3493050CEC0}" destId="{380222C5-8B8A-4581-9726-A488223C8E6E}" srcOrd="3" destOrd="0" presId="urn:microsoft.com/office/officeart/2018/2/layout/IconVerticalSolidList"/>
    <dgm:cxn modelId="{3F8FB006-1844-4A33-8167-46713122A2C0}" type="presParOf" srcId="{D0F98D6F-9723-4534-BE64-40AC2F671AF9}" destId="{941618C4-D1D6-4300-A8F4-4A724D6E5AF3}" srcOrd="5" destOrd="0" presId="urn:microsoft.com/office/officeart/2018/2/layout/IconVerticalSolidList"/>
    <dgm:cxn modelId="{0BF46AA8-D30C-43ED-9454-13FA1CCD4E86}" type="presParOf" srcId="{D0F98D6F-9723-4534-BE64-40AC2F671AF9}" destId="{45A65F4B-F3B2-4862-84AD-F52B3FB2F219}" srcOrd="6" destOrd="0" presId="urn:microsoft.com/office/officeart/2018/2/layout/IconVerticalSolidList"/>
    <dgm:cxn modelId="{8C5EE1BB-224D-4358-90A8-0F8319C28E74}" type="presParOf" srcId="{45A65F4B-F3B2-4862-84AD-F52B3FB2F219}" destId="{C9762A65-6840-420A-A9BE-A67BFA1ABDC3}" srcOrd="0" destOrd="0" presId="urn:microsoft.com/office/officeart/2018/2/layout/IconVerticalSolidList"/>
    <dgm:cxn modelId="{C904D3FB-2721-4D72-A5B6-03554E5BF6F6}" type="presParOf" srcId="{45A65F4B-F3B2-4862-84AD-F52B3FB2F219}" destId="{2F0D4E57-ED23-4946-A95A-383A754498A1}" srcOrd="1" destOrd="0" presId="urn:microsoft.com/office/officeart/2018/2/layout/IconVerticalSolidList"/>
    <dgm:cxn modelId="{1F372B63-A587-4CEF-8041-1CE784881B6C}" type="presParOf" srcId="{45A65F4B-F3B2-4862-84AD-F52B3FB2F219}" destId="{D93763A3-A8CE-4D3B-8367-46F89CA9AAA0}" srcOrd="2" destOrd="0" presId="urn:microsoft.com/office/officeart/2018/2/layout/IconVerticalSolidList"/>
    <dgm:cxn modelId="{B1BD8F63-68F2-45CB-86F1-E61BC1A0F7E6}" type="presParOf" srcId="{45A65F4B-F3B2-4862-84AD-F52B3FB2F219}" destId="{F8016072-A6D7-49DD-9305-272F9F8B1E10}" srcOrd="3" destOrd="0" presId="urn:microsoft.com/office/officeart/2018/2/layout/IconVerticalSolidList"/>
    <dgm:cxn modelId="{48DC55F4-A254-497F-A2DE-7EE0FCFC78FD}" type="presParOf" srcId="{D0F98D6F-9723-4534-BE64-40AC2F671AF9}" destId="{6B7E4382-8F63-4409-A959-3E9AB31DACD5}" srcOrd="7" destOrd="0" presId="urn:microsoft.com/office/officeart/2018/2/layout/IconVerticalSolidList"/>
    <dgm:cxn modelId="{ADA6E8EE-0656-4D24-8C1C-637385EC6AD9}" type="presParOf" srcId="{D0F98D6F-9723-4534-BE64-40AC2F671AF9}" destId="{524C8BFB-43C3-446C-BEDC-96010D10A52C}" srcOrd="8" destOrd="0" presId="urn:microsoft.com/office/officeart/2018/2/layout/IconVerticalSolidList"/>
    <dgm:cxn modelId="{E815065F-6A8E-48C3-83F0-42A11F225834}" type="presParOf" srcId="{524C8BFB-43C3-446C-BEDC-96010D10A52C}" destId="{5CFDD51F-4923-48B0-9A86-B55BCEE43574}" srcOrd="0" destOrd="0" presId="urn:microsoft.com/office/officeart/2018/2/layout/IconVerticalSolidList"/>
    <dgm:cxn modelId="{BD811E2A-6051-4B0B-AF15-CBC80268D471}" type="presParOf" srcId="{524C8BFB-43C3-446C-BEDC-96010D10A52C}" destId="{04E342CE-DE1F-4AE5-AEBD-03807ECD39C0}" srcOrd="1" destOrd="0" presId="urn:microsoft.com/office/officeart/2018/2/layout/IconVerticalSolidList"/>
    <dgm:cxn modelId="{E56FCDFC-2EA1-47DA-84D4-4CABE658C71E}" type="presParOf" srcId="{524C8BFB-43C3-446C-BEDC-96010D10A52C}" destId="{635A64F6-6F6A-453D-9512-A57763E4A683}" srcOrd="2" destOrd="0" presId="urn:microsoft.com/office/officeart/2018/2/layout/IconVerticalSolidList"/>
    <dgm:cxn modelId="{494F1422-A7D0-4434-B241-89F43CB28A94}" type="presParOf" srcId="{524C8BFB-43C3-446C-BEDC-96010D10A52C}" destId="{48B2F530-2FAC-4F42-B30B-5CF27DF8826B}" srcOrd="3" destOrd="0" presId="urn:microsoft.com/office/officeart/2018/2/layout/IconVerticalSolidList"/>
    <dgm:cxn modelId="{887C370D-F246-4145-84E0-7C7F2DCDA256}" type="presParOf" srcId="{D0F98D6F-9723-4534-BE64-40AC2F671AF9}" destId="{25A6FB71-B2A2-43AA-88FD-52537A38319D}" srcOrd="9" destOrd="0" presId="urn:microsoft.com/office/officeart/2018/2/layout/IconVerticalSolidList"/>
    <dgm:cxn modelId="{CA4119EC-ADFA-4640-8CE2-0B53D26F9052}" type="presParOf" srcId="{D0F98D6F-9723-4534-BE64-40AC2F671AF9}" destId="{74C0248C-D56B-4754-8988-5F3062DEA88C}" srcOrd="10" destOrd="0" presId="urn:microsoft.com/office/officeart/2018/2/layout/IconVerticalSolidList"/>
    <dgm:cxn modelId="{01E6DDFC-3612-49D5-AD51-85A5C4CFB3B6}" type="presParOf" srcId="{74C0248C-D56B-4754-8988-5F3062DEA88C}" destId="{7ADAE399-DE91-41AB-B2DE-3C9A78A2EDA2}" srcOrd="0" destOrd="0" presId="urn:microsoft.com/office/officeart/2018/2/layout/IconVerticalSolidList"/>
    <dgm:cxn modelId="{AF0A2C2A-1167-4D1C-9A27-2FB22DD8EF84}" type="presParOf" srcId="{74C0248C-D56B-4754-8988-5F3062DEA88C}" destId="{1B72018A-2959-4F4D-BAD8-AC37D8F8E872}" srcOrd="1" destOrd="0" presId="urn:microsoft.com/office/officeart/2018/2/layout/IconVerticalSolidList"/>
    <dgm:cxn modelId="{0F7779EA-CF2B-47A6-8B18-C3390284EE60}" type="presParOf" srcId="{74C0248C-D56B-4754-8988-5F3062DEA88C}" destId="{EE4C3737-5B72-4FE7-8AFD-E116DA664D2E}" srcOrd="2" destOrd="0" presId="urn:microsoft.com/office/officeart/2018/2/layout/IconVerticalSolidList"/>
    <dgm:cxn modelId="{98C0EEC1-AB8D-4DAC-B07B-786FC84CFEFD}" type="presParOf" srcId="{74C0248C-D56B-4754-8988-5F3062DEA88C}" destId="{5CBD78A7-40ED-4F4D-A43A-1588D4CF70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77E6B9-1971-42C8-80BD-9DDBE3D7A463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4CF7B14-BC89-4F69-891A-F390FC07FE37}">
      <dgm:prSet/>
      <dgm:spPr/>
      <dgm:t>
        <a:bodyPr/>
        <a:lstStyle/>
        <a:p>
          <a:r>
            <a:rPr lang="en-US" b="0" i="0"/>
            <a:t>User login and logout</a:t>
          </a:r>
          <a:endParaRPr lang="en-US"/>
        </a:p>
      </dgm:t>
    </dgm:pt>
    <dgm:pt modelId="{78329AA5-34BB-43BB-9C85-6530E5D11A34}" type="parTrans" cxnId="{1C081BCA-4B08-487E-AC7A-32C30CC782E6}">
      <dgm:prSet/>
      <dgm:spPr/>
      <dgm:t>
        <a:bodyPr/>
        <a:lstStyle/>
        <a:p>
          <a:endParaRPr lang="en-US"/>
        </a:p>
      </dgm:t>
    </dgm:pt>
    <dgm:pt modelId="{B8A31380-226C-4871-AF3B-12F1706EEBE7}" type="sibTrans" cxnId="{1C081BCA-4B08-487E-AC7A-32C30CC782E6}">
      <dgm:prSet/>
      <dgm:spPr/>
      <dgm:t>
        <a:bodyPr/>
        <a:lstStyle/>
        <a:p>
          <a:endParaRPr lang="en-US"/>
        </a:p>
      </dgm:t>
    </dgm:pt>
    <dgm:pt modelId="{46910DEA-3E3A-4037-B79E-7101F776893F}">
      <dgm:prSet/>
      <dgm:spPr/>
      <dgm:t>
        <a:bodyPr/>
        <a:lstStyle/>
        <a:p>
          <a:r>
            <a:rPr lang="en-US" b="0" i="0"/>
            <a:t>Create a new User Profile/Signup</a:t>
          </a:r>
          <a:endParaRPr lang="en-US"/>
        </a:p>
      </dgm:t>
    </dgm:pt>
    <dgm:pt modelId="{D492393B-C1F5-41ED-9089-59FE70E3C929}" type="parTrans" cxnId="{FC3DC97C-F14E-44C0-B609-4629BD241BA8}">
      <dgm:prSet/>
      <dgm:spPr/>
      <dgm:t>
        <a:bodyPr/>
        <a:lstStyle/>
        <a:p>
          <a:endParaRPr lang="en-US"/>
        </a:p>
      </dgm:t>
    </dgm:pt>
    <dgm:pt modelId="{1673A460-CA1B-4F5B-AF55-3979EDDC9CD1}" type="sibTrans" cxnId="{FC3DC97C-F14E-44C0-B609-4629BD241BA8}">
      <dgm:prSet/>
      <dgm:spPr/>
      <dgm:t>
        <a:bodyPr/>
        <a:lstStyle/>
        <a:p>
          <a:endParaRPr lang="en-US"/>
        </a:p>
      </dgm:t>
    </dgm:pt>
    <dgm:pt modelId="{BBFD1ACE-1891-4A47-91F0-E859D7CE1B7C}">
      <dgm:prSet/>
      <dgm:spPr/>
      <dgm:t>
        <a:bodyPr/>
        <a:lstStyle/>
        <a:p>
          <a:r>
            <a:rPr lang="en-US" b="0" i="0"/>
            <a:t>Editing the existing User Profile</a:t>
          </a:r>
          <a:endParaRPr lang="en-US"/>
        </a:p>
      </dgm:t>
    </dgm:pt>
    <dgm:pt modelId="{6D95FD3E-D625-4054-AEE1-21270588160A}" type="parTrans" cxnId="{93D44A17-5DDD-43D1-887D-B383ED8783C3}">
      <dgm:prSet/>
      <dgm:spPr/>
      <dgm:t>
        <a:bodyPr/>
        <a:lstStyle/>
        <a:p>
          <a:endParaRPr lang="en-US"/>
        </a:p>
      </dgm:t>
    </dgm:pt>
    <dgm:pt modelId="{B2C152AD-E607-4295-B84E-EF4FEC238B69}" type="sibTrans" cxnId="{93D44A17-5DDD-43D1-887D-B383ED8783C3}">
      <dgm:prSet/>
      <dgm:spPr/>
      <dgm:t>
        <a:bodyPr/>
        <a:lstStyle/>
        <a:p>
          <a:endParaRPr lang="en-US"/>
        </a:p>
      </dgm:t>
    </dgm:pt>
    <dgm:pt modelId="{6D584D67-6D04-443A-8490-D2940E04A3D1}">
      <dgm:prSet/>
      <dgm:spPr/>
      <dgm:t>
        <a:bodyPr/>
        <a:lstStyle/>
        <a:p>
          <a:r>
            <a:rPr lang="en-US" b="0" i="0"/>
            <a:t>Uploading User Photos for a profile</a:t>
          </a:r>
          <a:endParaRPr lang="en-US"/>
        </a:p>
      </dgm:t>
    </dgm:pt>
    <dgm:pt modelId="{E04D9F33-2220-4E3A-B414-FC534CF812ED}" type="parTrans" cxnId="{53A71244-0834-4FE5-BE81-972EE581B31B}">
      <dgm:prSet/>
      <dgm:spPr/>
      <dgm:t>
        <a:bodyPr/>
        <a:lstStyle/>
        <a:p>
          <a:endParaRPr lang="en-US"/>
        </a:p>
      </dgm:t>
    </dgm:pt>
    <dgm:pt modelId="{77AC956C-8940-4C12-A0B3-27FB8E546768}" type="sibTrans" cxnId="{53A71244-0834-4FE5-BE81-972EE581B31B}">
      <dgm:prSet/>
      <dgm:spPr/>
      <dgm:t>
        <a:bodyPr/>
        <a:lstStyle/>
        <a:p>
          <a:endParaRPr lang="en-US"/>
        </a:p>
      </dgm:t>
    </dgm:pt>
    <dgm:pt modelId="{8C7431C1-F843-4D17-A480-E6F4A73C4F61}">
      <dgm:prSet/>
      <dgm:spPr/>
      <dgm:t>
        <a:bodyPr/>
        <a:lstStyle/>
        <a:p>
          <a:r>
            <a:rPr lang="en-US" b="0" i="0"/>
            <a:t>Creating a Match</a:t>
          </a:r>
          <a:endParaRPr lang="en-US"/>
        </a:p>
      </dgm:t>
    </dgm:pt>
    <dgm:pt modelId="{44EF5B5A-DCD5-4ADF-A05C-1D87170386CD}" type="parTrans" cxnId="{DDF94B07-9558-462A-B993-457843E11931}">
      <dgm:prSet/>
      <dgm:spPr/>
      <dgm:t>
        <a:bodyPr/>
        <a:lstStyle/>
        <a:p>
          <a:endParaRPr lang="en-US"/>
        </a:p>
      </dgm:t>
    </dgm:pt>
    <dgm:pt modelId="{EFF8FCAD-32EC-401C-A861-F9143ACB4150}" type="sibTrans" cxnId="{DDF94B07-9558-462A-B993-457843E11931}">
      <dgm:prSet/>
      <dgm:spPr/>
      <dgm:t>
        <a:bodyPr/>
        <a:lstStyle/>
        <a:p>
          <a:endParaRPr lang="en-US"/>
        </a:p>
      </dgm:t>
    </dgm:pt>
    <dgm:pt modelId="{55F57E1F-4748-4D23-8053-FB58F8CD3D4B}">
      <dgm:prSet/>
      <dgm:spPr/>
      <dgm:t>
        <a:bodyPr/>
        <a:lstStyle/>
        <a:p>
          <a:r>
            <a:rPr lang="en-US" b="0" i="0"/>
            <a:t>Destroying a Match</a:t>
          </a:r>
          <a:endParaRPr lang="en-US"/>
        </a:p>
      </dgm:t>
    </dgm:pt>
    <dgm:pt modelId="{5B33C63F-780E-4839-B027-306AE006D026}" type="parTrans" cxnId="{4E809D38-06AD-489F-ABD6-280CE3DE003C}">
      <dgm:prSet/>
      <dgm:spPr/>
      <dgm:t>
        <a:bodyPr/>
        <a:lstStyle/>
        <a:p>
          <a:endParaRPr lang="en-US"/>
        </a:p>
      </dgm:t>
    </dgm:pt>
    <dgm:pt modelId="{3FAD17FE-2094-47F1-AE21-6C521AB056A4}" type="sibTrans" cxnId="{4E809D38-06AD-489F-ABD6-280CE3DE003C}">
      <dgm:prSet/>
      <dgm:spPr/>
      <dgm:t>
        <a:bodyPr/>
        <a:lstStyle/>
        <a:p>
          <a:endParaRPr lang="en-US"/>
        </a:p>
      </dgm:t>
    </dgm:pt>
    <dgm:pt modelId="{BA69AD1C-B858-4526-8333-1698B48D9814}">
      <dgm:prSet/>
      <dgm:spPr/>
      <dgm:t>
        <a:bodyPr/>
        <a:lstStyle/>
        <a:p>
          <a:r>
            <a:rPr lang="en-US" b="0" i="0"/>
            <a:t>Chatting</a:t>
          </a:r>
          <a:endParaRPr lang="en-US"/>
        </a:p>
      </dgm:t>
    </dgm:pt>
    <dgm:pt modelId="{F2E1C334-6375-4C3D-80D7-55804181A939}" type="parTrans" cxnId="{A5F82B4D-0CF5-40CC-9094-353EEFC21608}">
      <dgm:prSet/>
      <dgm:spPr/>
      <dgm:t>
        <a:bodyPr/>
        <a:lstStyle/>
        <a:p>
          <a:endParaRPr lang="en-US"/>
        </a:p>
      </dgm:t>
    </dgm:pt>
    <dgm:pt modelId="{9C65D57A-5CE2-4C7E-B545-B6AF88E27B32}" type="sibTrans" cxnId="{A5F82B4D-0CF5-40CC-9094-353EEFC21608}">
      <dgm:prSet/>
      <dgm:spPr/>
      <dgm:t>
        <a:bodyPr/>
        <a:lstStyle/>
        <a:p>
          <a:endParaRPr lang="en-US"/>
        </a:p>
      </dgm:t>
    </dgm:pt>
    <dgm:pt modelId="{ED7C823D-DA70-AA4B-A26E-E43002AB0C97}" type="pres">
      <dgm:prSet presAssocID="{D077E6B9-1971-42C8-80BD-9DDBE3D7A463}" presName="vert0" presStyleCnt="0">
        <dgm:presLayoutVars>
          <dgm:dir/>
          <dgm:animOne val="branch"/>
          <dgm:animLvl val="lvl"/>
        </dgm:presLayoutVars>
      </dgm:prSet>
      <dgm:spPr/>
    </dgm:pt>
    <dgm:pt modelId="{87E5368D-C936-8442-B2B7-9E35AA9A8C70}" type="pres">
      <dgm:prSet presAssocID="{94CF7B14-BC89-4F69-891A-F390FC07FE37}" presName="thickLine" presStyleLbl="alignNode1" presStyleIdx="0" presStyleCnt="7"/>
      <dgm:spPr/>
    </dgm:pt>
    <dgm:pt modelId="{0A99A1CA-11BE-FC41-898D-4F7AA852ECED}" type="pres">
      <dgm:prSet presAssocID="{94CF7B14-BC89-4F69-891A-F390FC07FE37}" presName="horz1" presStyleCnt="0"/>
      <dgm:spPr/>
    </dgm:pt>
    <dgm:pt modelId="{98A63409-AA54-5C42-931D-4D9254100019}" type="pres">
      <dgm:prSet presAssocID="{94CF7B14-BC89-4F69-891A-F390FC07FE37}" presName="tx1" presStyleLbl="revTx" presStyleIdx="0" presStyleCnt="7"/>
      <dgm:spPr/>
    </dgm:pt>
    <dgm:pt modelId="{4322A3A5-2734-D743-B262-77E0F29D3325}" type="pres">
      <dgm:prSet presAssocID="{94CF7B14-BC89-4F69-891A-F390FC07FE37}" presName="vert1" presStyleCnt="0"/>
      <dgm:spPr/>
    </dgm:pt>
    <dgm:pt modelId="{F1E63DE9-3228-184A-A08F-C69E06176C39}" type="pres">
      <dgm:prSet presAssocID="{46910DEA-3E3A-4037-B79E-7101F776893F}" presName="thickLine" presStyleLbl="alignNode1" presStyleIdx="1" presStyleCnt="7"/>
      <dgm:spPr/>
    </dgm:pt>
    <dgm:pt modelId="{5CDB1158-7D2D-1148-B3D2-97862A49D003}" type="pres">
      <dgm:prSet presAssocID="{46910DEA-3E3A-4037-B79E-7101F776893F}" presName="horz1" presStyleCnt="0"/>
      <dgm:spPr/>
    </dgm:pt>
    <dgm:pt modelId="{A7EBC84E-0389-6444-A015-E29AED2BA160}" type="pres">
      <dgm:prSet presAssocID="{46910DEA-3E3A-4037-B79E-7101F776893F}" presName="tx1" presStyleLbl="revTx" presStyleIdx="1" presStyleCnt="7"/>
      <dgm:spPr/>
    </dgm:pt>
    <dgm:pt modelId="{52DE4E30-8260-7D4A-B3F1-2AB35710489C}" type="pres">
      <dgm:prSet presAssocID="{46910DEA-3E3A-4037-B79E-7101F776893F}" presName="vert1" presStyleCnt="0"/>
      <dgm:spPr/>
    </dgm:pt>
    <dgm:pt modelId="{567721BE-3767-024C-BB86-AAEA76F57486}" type="pres">
      <dgm:prSet presAssocID="{BBFD1ACE-1891-4A47-91F0-E859D7CE1B7C}" presName="thickLine" presStyleLbl="alignNode1" presStyleIdx="2" presStyleCnt="7"/>
      <dgm:spPr/>
    </dgm:pt>
    <dgm:pt modelId="{71FCF3D4-FC35-5A44-A219-060ED4A12E54}" type="pres">
      <dgm:prSet presAssocID="{BBFD1ACE-1891-4A47-91F0-E859D7CE1B7C}" presName="horz1" presStyleCnt="0"/>
      <dgm:spPr/>
    </dgm:pt>
    <dgm:pt modelId="{EF060565-BEDA-EB4D-915E-3CE46DF9EA23}" type="pres">
      <dgm:prSet presAssocID="{BBFD1ACE-1891-4A47-91F0-E859D7CE1B7C}" presName="tx1" presStyleLbl="revTx" presStyleIdx="2" presStyleCnt="7"/>
      <dgm:spPr/>
    </dgm:pt>
    <dgm:pt modelId="{AEF0515B-B11B-6C48-B3E8-ACC4C8917958}" type="pres">
      <dgm:prSet presAssocID="{BBFD1ACE-1891-4A47-91F0-E859D7CE1B7C}" presName="vert1" presStyleCnt="0"/>
      <dgm:spPr/>
    </dgm:pt>
    <dgm:pt modelId="{1C57B7C8-C3A3-594E-A094-171931760CD0}" type="pres">
      <dgm:prSet presAssocID="{6D584D67-6D04-443A-8490-D2940E04A3D1}" presName="thickLine" presStyleLbl="alignNode1" presStyleIdx="3" presStyleCnt="7"/>
      <dgm:spPr/>
    </dgm:pt>
    <dgm:pt modelId="{DDBCF9DB-19BB-624F-BCA3-4FC455A24091}" type="pres">
      <dgm:prSet presAssocID="{6D584D67-6D04-443A-8490-D2940E04A3D1}" presName="horz1" presStyleCnt="0"/>
      <dgm:spPr/>
    </dgm:pt>
    <dgm:pt modelId="{09C503BD-3325-E04D-8961-1E3D32D91074}" type="pres">
      <dgm:prSet presAssocID="{6D584D67-6D04-443A-8490-D2940E04A3D1}" presName="tx1" presStyleLbl="revTx" presStyleIdx="3" presStyleCnt="7"/>
      <dgm:spPr/>
    </dgm:pt>
    <dgm:pt modelId="{2BD1FDBC-9847-1F43-98A9-2196D7A94FF4}" type="pres">
      <dgm:prSet presAssocID="{6D584D67-6D04-443A-8490-D2940E04A3D1}" presName="vert1" presStyleCnt="0"/>
      <dgm:spPr/>
    </dgm:pt>
    <dgm:pt modelId="{A9AF5B92-B492-B846-A9E1-9D8F2AB5924C}" type="pres">
      <dgm:prSet presAssocID="{8C7431C1-F843-4D17-A480-E6F4A73C4F61}" presName="thickLine" presStyleLbl="alignNode1" presStyleIdx="4" presStyleCnt="7"/>
      <dgm:spPr/>
    </dgm:pt>
    <dgm:pt modelId="{0FEE6A10-FB2F-354A-B1ED-2CD448659BFF}" type="pres">
      <dgm:prSet presAssocID="{8C7431C1-F843-4D17-A480-E6F4A73C4F61}" presName="horz1" presStyleCnt="0"/>
      <dgm:spPr/>
    </dgm:pt>
    <dgm:pt modelId="{9B953918-E74D-8340-B298-291C7652B843}" type="pres">
      <dgm:prSet presAssocID="{8C7431C1-F843-4D17-A480-E6F4A73C4F61}" presName="tx1" presStyleLbl="revTx" presStyleIdx="4" presStyleCnt="7"/>
      <dgm:spPr/>
    </dgm:pt>
    <dgm:pt modelId="{98B6752E-F9BE-8F4A-92DE-479932C3662F}" type="pres">
      <dgm:prSet presAssocID="{8C7431C1-F843-4D17-A480-E6F4A73C4F61}" presName="vert1" presStyleCnt="0"/>
      <dgm:spPr/>
    </dgm:pt>
    <dgm:pt modelId="{9E69348E-4193-394B-A9B5-5A7694282294}" type="pres">
      <dgm:prSet presAssocID="{55F57E1F-4748-4D23-8053-FB58F8CD3D4B}" presName="thickLine" presStyleLbl="alignNode1" presStyleIdx="5" presStyleCnt="7"/>
      <dgm:spPr/>
    </dgm:pt>
    <dgm:pt modelId="{242EE9FB-6FF5-9B48-A3E5-DB069DCB0E1A}" type="pres">
      <dgm:prSet presAssocID="{55F57E1F-4748-4D23-8053-FB58F8CD3D4B}" presName="horz1" presStyleCnt="0"/>
      <dgm:spPr/>
    </dgm:pt>
    <dgm:pt modelId="{569A30FF-847A-1840-BB8A-CE992C9CE492}" type="pres">
      <dgm:prSet presAssocID="{55F57E1F-4748-4D23-8053-FB58F8CD3D4B}" presName="tx1" presStyleLbl="revTx" presStyleIdx="5" presStyleCnt="7"/>
      <dgm:spPr/>
    </dgm:pt>
    <dgm:pt modelId="{E31FC9F8-E9C4-EE4B-A94F-68DB2F71770F}" type="pres">
      <dgm:prSet presAssocID="{55F57E1F-4748-4D23-8053-FB58F8CD3D4B}" presName="vert1" presStyleCnt="0"/>
      <dgm:spPr/>
    </dgm:pt>
    <dgm:pt modelId="{6F8A9F33-E8A4-1645-BC8E-F2B01277E5CE}" type="pres">
      <dgm:prSet presAssocID="{BA69AD1C-B858-4526-8333-1698B48D9814}" presName="thickLine" presStyleLbl="alignNode1" presStyleIdx="6" presStyleCnt="7"/>
      <dgm:spPr/>
    </dgm:pt>
    <dgm:pt modelId="{DBDA240B-CF33-D14E-9246-2445823E1B38}" type="pres">
      <dgm:prSet presAssocID="{BA69AD1C-B858-4526-8333-1698B48D9814}" presName="horz1" presStyleCnt="0"/>
      <dgm:spPr/>
    </dgm:pt>
    <dgm:pt modelId="{EE5E1DB3-B340-8946-851D-22B47A806A43}" type="pres">
      <dgm:prSet presAssocID="{BA69AD1C-B858-4526-8333-1698B48D9814}" presName="tx1" presStyleLbl="revTx" presStyleIdx="6" presStyleCnt="7"/>
      <dgm:spPr/>
    </dgm:pt>
    <dgm:pt modelId="{C370CC95-1F08-B043-A238-0EFAB5B25534}" type="pres">
      <dgm:prSet presAssocID="{BA69AD1C-B858-4526-8333-1698B48D9814}" presName="vert1" presStyleCnt="0"/>
      <dgm:spPr/>
    </dgm:pt>
  </dgm:ptLst>
  <dgm:cxnLst>
    <dgm:cxn modelId="{DDF94B07-9558-462A-B993-457843E11931}" srcId="{D077E6B9-1971-42C8-80BD-9DDBE3D7A463}" destId="{8C7431C1-F843-4D17-A480-E6F4A73C4F61}" srcOrd="4" destOrd="0" parTransId="{44EF5B5A-DCD5-4ADF-A05C-1D87170386CD}" sibTransId="{EFF8FCAD-32EC-401C-A861-F9143ACB4150}"/>
    <dgm:cxn modelId="{93D44A17-5DDD-43D1-887D-B383ED8783C3}" srcId="{D077E6B9-1971-42C8-80BD-9DDBE3D7A463}" destId="{BBFD1ACE-1891-4A47-91F0-E859D7CE1B7C}" srcOrd="2" destOrd="0" parTransId="{6D95FD3E-D625-4054-AEE1-21270588160A}" sibTransId="{B2C152AD-E607-4295-B84E-EF4FEC238B69}"/>
    <dgm:cxn modelId="{1759A836-DB26-B749-B73A-1C6FDA3547AE}" type="presOf" srcId="{6D584D67-6D04-443A-8490-D2940E04A3D1}" destId="{09C503BD-3325-E04D-8961-1E3D32D91074}" srcOrd="0" destOrd="0" presId="urn:microsoft.com/office/officeart/2008/layout/LinedList"/>
    <dgm:cxn modelId="{4E809D38-06AD-489F-ABD6-280CE3DE003C}" srcId="{D077E6B9-1971-42C8-80BD-9DDBE3D7A463}" destId="{55F57E1F-4748-4D23-8053-FB58F8CD3D4B}" srcOrd="5" destOrd="0" parTransId="{5B33C63F-780E-4839-B027-306AE006D026}" sibTransId="{3FAD17FE-2094-47F1-AE21-6C521AB056A4}"/>
    <dgm:cxn modelId="{53A71244-0834-4FE5-BE81-972EE581B31B}" srcId="{D077E6B9-1971-42C8-80BD-9DDBE3D7A463}" destId="{6D584D67-6D04-443A-8490-D2940E04A3D1}" srcOrd="3" destOrd="0" parTransId="{E04D9F33-2220-4E3A-B414-FC534CF812ED}" sibTransId="{77AC956C-8940-4C12-A0B3-27FB8E546768}"/>
    <dgm:cxn modelId="{A5F82B4D-0CF5-40CC-9094-353EEFC21608}" srcId="{D077E6B9-1971-42C8-80BD-9DDBE3D7A463}" destId="{BA69AD1C-B858-4526-8333-1698B48D9814}" srcOrd="6" destOrd="0" parTransId="{F2E1C334-6375-4C3D-80D7-55804181A939}" sibTransId="{9C65D57A-5CE2-4C7E-B545-B6AF88E27B32}"/>
    <dgm:cxn modelId="{91736055-73D8-CE4A-AEBE-B0BB7D834A6B}" type="presOf" srcId="{55F57E1F-4748-4D23-8053-FB58F8CD3D4B}" destId="{569A30FF-847A-1840-BB8A-CE992C9CE492}" srcOrd="0" destOrd="0" presId="urn:microsoft.com/office/officeart/2008/layout/LinedList"/>
    <dgm:cxn modelId="{75111079-F263-5841-B776-7F40445EA320}" type="presOf" srcId="{46910DEA-3E3A-4037-B79E-7101F776893F}" destId="{A7EBC84E-0389-6444-A015-E29AED2BA160}" srcOrd="0" destOrd="0" presId="urn:microsoft.com/office/officeart/2008/layout/LinedList"/>
    <dgm:cxn modelId="{FC3DC97C-F14E-44C0-B609-4629BD241BA8}" srcId="{D077E6B9-1971-42C8-80BD-9DDBE3D7A463}" destId="{46910DEA-3E3A-4037-B79E-7101F776893F}" srcOrd="1" destOrd="0" parTransId="{D492393B-C1F5-41ED-9089-59FE70E3C929}" sibTransId="{1673A460-CA1B-4F5B-AF55-3979EDDC9CD1}"/>
    <dgm:cxn modelId="{3AC4927D-0052-4B4D-9235-2BCF241A01FA}" type="presOf" srcId="{8C7431C1-F843-4D17-A480-E6F4A73C4F61}" destId="{9B953918-E74D-8340-B298-291C7652B843}" srcOrd="0" destOrd="0" presId="urn:microsoft.com/office/officeart/2008/layout/LinedList"/>
    <dgm:cxn modelId="{E6381FAC-D699-3549-BABB-D4BDE201EE8E}" type="presOf" srcId="{BA69AD1C-B858-4526-8333-1698B48D9814}" destId="{EE5E1DB3-B340-8946-851D-22B47A806A43}" srcOrd="0" destOrd="0" presId="urn:microsoft.com/office/officeart/2008/layout/LinedList"/>
    <dgm:cxn modelId="{1C081BCA-4B08-487E-AC7A-32C30CC782E6}" srcId="{D077E6B9-1971-42C8-80BD-9DDBE3D7A463}" destId="{94CF7B14-BC89-4F69-891A-F390FC07FE37}" srcOrd="0" destOrd="0" parTransId="{78329AA5-34BB-43BB-9C85-6530E5D11A34}" sibTransId="{B8A31380-226C-4871-AF3B-12F1706EEBE7}"/>
    <dgm:cxn modelId="{0FE30BCC-5E82-2C4C-90CD-539482460875}" type="presOf" srcId="{BBFD1ACE-1891-4A47-91F0-E859D7CE1B7C}" destId="{EF060565-BEDA-EB4D-915E-3CE46DF9EA23}" srcOrd="0" destOrd="0" presId="urn:microsoft.com/office/officeart/2008/layout/LinedList"/>
    <dgm:cxn modelId="{50EFD0DD-E392-354E-BE76-CAF94B20A650}" type="presOf" srcId="{94CF7B14-BC89-4F69-891A-F390FC07FE37}" destId="{98A63409-AA54-5C42-931D-4D9254100019}" srcOrd="0" destOrd="0" presId="urn:microsoft.com/office/officeart/2008/layout/LinedList"/>
    <dgm:cxn modelId="{FF0BAFFE-8BEF-034A-94F9-0E4019EA3524}" type="presOf" srcId="{D077E6B9-1971-42C8-80BD-9DDBE3D7A463}" destId="{ED7C823D-DA70-AA4B-A26E-E43002AB0C97}" srcOrd="0" destOrd="0" presId="urn:microsoft.com/office/officeart/2008/layout/LinedList"/>
    <dgm:cxn modelId="{3F4D3874-49ED-DC43-8F4E-56A206C6BE94}" type="presParOf" srcId="{ED7C823D-DA70-AA4B-A26E-E43002AB0C97}" destId="{87E5368D-C936-8442-B2B7-9E35AA9A8C70}" srcOrd="0" destOrd="0" presId="urn:microsoft.com/office/officeart/2008/layout/LinedList"/>
    <dgm:cxn modelId="{AAEBDA78-90B0-BE48-8260-396DED4171D5}" type="presParOf" srcId="{ED7C823D-DA70-AA4B-A26E-E43002AB0C97}" destId="{0A99A1CA-11BE-FC41-898D-4F7AA852ECED}" srcOrd="1" destOrd="0" presId="urn:microsoft.com/office/officeart/2008/layout/LinedList"/>
    <dgm:cxn modelId="{92B9A562-603F-954A-9301-E51D8196668C}" type="presParOf" srcId="{0A99A1CA-11BE-FC41-898D-4F7AA852ECED}" destId="{98A63409-AA54-5C42-931D-4D9254100019}" srcOrd="0" destOrd="0" presId="urn:microsoft.com/office/officeart/2008/layout/LinedList"/>
    <dgm:cxn modelId="{5E1E0521-9FEB-F448-8D73-49A0889ED079}" type="presParOf" srcId="{0A99A1CA-11BE-FC41-898D-4F7AA852ECED}" destId="{4322A3A5-2734-D743-B262-77E0F29D3325}" srcOrd="1" destOrd="0" presId="urn:microsoft.com/office/officeart/2008/layout/LinedList"/>
    <dgm:cxn modelId="{34376919-069C-3841-A47C-E7EDA6918EA6}" type="presParOf" srcId="{ED7C823D-DA70-AA4B-A26E-E43002AB0C97}" destId="{F1E63DE9-3228-184A-A08F-C69E06176C39}" srcOrd="2" destOrd="0" presId="urn:microsoft.com/office/officeart/2008/layout/LinedList"/>
    <dgm:cxn modelId="{1781798F-B168-E841-9A73-D93674277543}" type="presParOf" srcId="{ED7C823D-DA70-AA4B-A26E-E43002AB0C97}" destId="{5CDB1158-7D2D-1148-B3D2-97862A49D003}" srcOrd="3" destOrd="0" presId="urn:microsoft.com/office/officeart/2008/layout/LinedList"/>
    <dgm:cxn modelId="{856651B4-37E4-414F-9493-55FECF29EAC4}" type="presParOf" srcId="{5CDB1158-7D2D-1148-B3D2-97862A49D003}" destId="{A7EBC84E-0389-6444-A015-E29AED2BA160}" srcOrd="0" destOrd="0" presId="urn:microsoft.com/office/officeart/2008/layout/LinedList"/>
    <dgm:cxn modelId="{BF65E27C-5FBF-2D43-B159-4570857BC7E5}" type="presParOf" srcId="{5CDB1158-7D2D-1148-B3D2-97862A49D003}" destId="{52DE4E30-8260-7D4A-B3F1-2AB35710489C}" srcOrd="1" destOrd="0" presId="urn:microsoft.com/office/officeart/2008/layout/LinedList"/>
    <dgm:cxn modelId="{B67B1365-1CE0-774A-BA56-720295EF1866}" type="presParOf" srcId="{ED7C823D-DA70-AA4B-A26E-E43002AB0C97}" destId="{567721BE-3767-024C-BB86-AAEA76F57486}" srcOrd="4" destOrd="0" presId="urn:microsoft.com/office/officeart/2008/layout/LinedList"/>
    <dgm:cxn modelId="{DF30DCB9-E751-0F48-B6F4-EDDC73C11E18}" type="presParOf" srcId="{ED7C823D-DA70-AA4B-A26E-E43002AB0C97}" destId="{71FCF3D4-FC35-5A44-A219-060ED4A12E54}" srcOrd="5" destOrd="0" presId="urn:microsoft.com/office/officeart/2008/layout/LinedList"/>
    <dgm:cxn modelId="{DEC8C321-83CC-F447-A019-E8FB13BB9F4E}" type="presParOf" srcId="{71FCF3D4-FC35-5A44-A219-060ED4A12E54}" destId="{EF060565-BEDA-EB4D-915E-3CE46DF9EA23}" srcOrd="0" destOrd="0" presId="urn:microsoft.com/office/officeart/2008/layout/LinedList"/>
    <dgm:cxn modelId="{8F3177F9-CB83-D944-8CA2-4141B3189B6C}" type="presParOf" srcId="{71FCF3D4-FC35-5A44-A219-060ED4A12E54}" destId="{AEF0515B-B11B-6C48-B3E8-ACC4C8917958}" srcOrd="1" destOrd="0" presId="urn:microsoft.com/office/officeart/2008/layout/LinedList"/>
    <dgm:cxn modelId="{5FFF1712-3837-D74F-8D3F-A108DBF5CE86}" type="presParOf" srcId="{ED7C823D-DA70-AA4B-A26E-E43002AB0C97}" destId="{1C57B7C8-C3A3-594E-A094-171931760CD0}" srcOrd="6" destOrd="0" presId="urn:microsoft.com/office/officeart/2008/layout/LinedList"/>
    <dgm:cxn modelId="{C0804B79-F407-544D-9550-00AECDE32312}" type="presParOf" srcId="{ED7C823D-DA70-AA4B-A26E-E43002AB0C97}" destId="{DDBCF9DB-19BB-624F-BCA3-4FC455A24091}" srcOrd="7" destOrd="0" presId="urn:microsoft.com/office/officeart/2008/layout/LinedList"/>
    <dgm:cxn modelId="{97F2162E-227B-B445-8213-60FB1EBCDAD8}" type="presParOf" srcId="{DDBCF9DB-19BB-624F-BCA3-4FC455A24091}" destId="{09C503BD-3325-E04D-8961-1E3D32D91074}" srcOrd="0" destOrd="0" presId="urn:microsoft.com/office/officeart/2008/layout/LinedList"/>
    <dgm:cxn modelId="{1898C906-C0E7-F24E-8609-83DFE7F20534}" type="presParOf" srcId="{DDBCF9DB-19BB-624F-BCA3-4FC455A24091}" destId="{2BD1FDBC-9847-1F43-98A9-2196D7A94FF4}" srcOrd="1" destOrd="0" presId="urn:microsoft.com/office/officeart/2008/layout/LinedList"/>
    <dgm:cxn modelId="{2FE02838-A868-BB45-A888-1EE6F2C17A1F}" type="presParOf" srcId="{ED7C823D-DA70-AA4B-A26E-E43002AB0C97}" destId="{A9AF5B92-B492-B846-A9E1-9D8F2AB5924C}" srcOrd="8" destOrd="0" presId="urn:microsoft.com/office/officeart/2008/layout/LinedList"/>
    <dgm:cxn modelId="{40C1F751-9D25-A644-9F7D-E871DBCF4CC4}" type="presParOf" srcId="{ED7C823D-DA70-AA4B-A26E-E43002AB0C97}" destId="{0FEE6A10-FB2F-354A-B1ED-2CD448659BFF}" srcOrd="9" destOrd="0" presId="urn:microsoft.com/office/officeart/2008/layout/LinedList"/>
    <dgm:cxn modelId="{65A8690F-61DD-C744-9D8E-A1496020284B}" type="presParOf" srcId="{0FEE6A10-FB2F-354A-B1ED-2CD448659BFF}" destId="{9B953918-E74D-8340-B298-291C7652B843}" srcOrd="0" destOrd="0" presId="urn:microsoft.com/office/officeart/2008/layout/LinedList"/>
    <dgm:cxn modelId="{1097A466-EA06-A947-ADD2-3E8639B4A9CC}" type="presParOf" srcId="{0FEE6A10-FB2F-354A-B1ED-2CD448659BFF}" destId="{98B6752E-F9BE-8F4A-92DE-479932C3662F}" srcOrd="1" destOrd="0" presId="urn:microsoft.com/office/officeart/2008/layout/LinedList"/>
    <dgm:cxn modelId="{54669320-4964-844E-99CA-EBF646B4EDE3}" type="presParOf" srcId="{ED7C823D-DA70-AA4B-A26E-E43002AB0C97}" destId="{9E69348E-4193-394B-A9B5-5A7694282294}" srcOrd="10" destOrd="0" presId="urn:microsoft.com/office/officeart/2008/layout/LinedList"/>
    <dgm:cxn modelId="{07CC8AA4-9627-9448-8399-F876519A7BE6}" type="presParOf" srcId="{ED7C823D-DA70-AA4B-A26E-E43002AB0C97}" destId="{242EE9FB-6FF5-9B48-A3E5-DB069DCB0E1A}" srcOrd="11" destOrd="0" presId="urn:microsoft.com/office/officeart/2008/layout/LinedList"/>
    <dgm:cxn modelId="{191EC6D1-2158-BA41-8197-839E3B405647}" type="presParOf" srcId="{242EE9FB-6FF5-9B48-A3E5-DB069DCB0E1A}" destId="{569A30FF-847A-1840-BB8A-CE992C9CE492}" srcOrd="0" destOrd="0" presId="urn:microsoft.com/office/officeart/2008/layout/LinedList"/>
    <dgm:cxn modelId="{459A3C5D-F3BA-3244-AB3E-3CF06C11FA0F}" type="presParOf" srcId="{242EE9FB-6FF5-9B48-A3E5-DB069DCB0E1A}" destId="{E31FC9F8-E9C4-EE4B-A94F-68DB2F71770F}" srcOrd="1" destOrd="0" presId="urn:microsoft.com/office/officeart/2008/layout/LinedList"/>
    <dgm:cxn modelId="{7BCA7C15-956E-5A43-868E-ABBCA34FB7BF}" type="presParOf" srcId="{ED7C823D-DA70-AA4B-A26E-E43002AB0C97}" destId="{6F8A9F33-E8A4-1645-BC8E-F2B01277E5CE}" srcOrd="12" destOrd="0" presId="urn:microsoft.com/office/officeart/2008/layout/LinedList"/>
    <dgm:cxn modelId="{5FBFB2EB-A8D5-FD47-9574-9F1EBC104B4F}" type="presParOf" srcId="{ED7C823D-DA70-AA4B-A26E-E43002AB0C97}" destId="{DBDA240B-CF33-D14E-9246-2445823E1B38}" srcOrd="13" destOrd="0" presId="urn:microsoft.com/office/officeart/2008/layout/LinedList"/>
    <dgm:cxn modelId="{697F7D5A-A752-754C-B583-0CA0A6185F7E}" type="presParOf" srcId="{DBDA240B-CF33-D14E-9246-2445823E1B38}" destId="{EE5E1DB3-B340-8946-851D-22B47A806A43}" srcOrd="0" destOrd="0" presId="urn:microsoft.com/office/officeart/2008/layout/LinedList"/>
    <dgm:cxn modelId="{996B4C59-BF8C-A543-A956-F89B9FC1E8A7}" type="presParOf" srcId="{DBDA240B-CF33-D14E-9246-2445823E1B38}" destId="{C370CC95-1F08-B043-A238-0EFAB5B255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5E49D3-9417-4C8F-8B21-048FB28742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F44B25-1497-4BE6-AA4D-C06C02F530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Functional Testing</a:t>
          </a:r>
          <a:endParaRPr lang="en-US"/>
        </a:p>
      </dgm:t>
    </dgm:pt>
    <dgm:pt modelId="{DDFCD396-EFA8-4F19-8FC4-BF738CB1AB46}" type="parTrans" cxnId="{15C177E1-D445-43DA-992D-EF632B2C59F5}">
      <dgm:prSet/>
      <dgm:spPr/>
      <dgm:t>
        <a:bodyPr/>
        <a:lstStyle/>
        <a:p>
          <a:endParaRPr lang="en-US"/>
        </a:p>
      </dgm:t>
    </dgm:pt>
    <dgm:pt modelId="{F7EAB0FC-09CE-4B46-BF6F-7FF0ED45A35A}" type="sibTrans" cxnId="{15C177E1-D445-43DA-992D-EF632B2C59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6B6E7D-9C60-4E53-9A2D-AD5B58B5D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Integration Testing</a:t>
          </a:r>
          <a:endParaRPr lang="en-US"/>
        </a:p>
      </dgm:t>
    </dgm:pt>
    <dgm:pt modelId="{DE48E7DE-E07E-41BA-AF9A-A1A9ADE21737}" type="parTrans" cxnId="{4423AA76-DDD3-4B72-99AF-50A1F151ADA6}">
      <dgm:prSet/>
      <dgm:spPr/>
      <dgm:t>
        <a:bodyPr/>
        <a:lstStyle/>
        <a:p>
          <a:endParaRPr lang="en-US"/>
        </a:p>
      </dgm:t>
    </dgm:pt>
    <dgm:pt modelId="{D470FD8A-8BE4-4F6F-A9B4-3F750C133D6A}" type="sibTrans" cxnId="{4423AA76-DDD3-4B72-99AF-50A1F151AD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FCF567-D698-4266-88AF-4B974B0432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Unit Testing</a:t>
          </a:r>
          <a:endParaRPr lang="en-US"/>
        </a:p>
      </dgm:t>
    </dgm:pt>
    <dgm:pt modelId="{A3A37E29-EDB5-4D09-A915-BFBB163895CB}" type="parTrans" cxnId="{0A806A90-18A7-4C55-9570-EF04F7B1FC05}">
      <dgm:prSet/>
      <dgm:spPr/>
      <dgm:t>
        <a:bodyPr/>
        <a:lstStyle/>
        <a:p>
          <a:endParaRPr lang="en-US"/>
        </a:p>
      </dgm:t>
    </dgm:pt>
    <dgm:pt modelId="{5BE0C35C-D946-4B83-9092-4286A383B551}" type="sibTrans" cxnId="{0A806A90-18A7-4C55-9570-EF04F7B1FC05}">
      <dgm:prSet/>
      <dgm:spPr/>
      <dgm:t>
        <a:bodyPr/>
        <a:lstStyle/>
        <a:p>
          <a:endParaRPr lang="en-US"/>
        </a:p>
      </dgm:t>
    </dgm:pt>
    <dgm:pt modelId="{1F94271F-3E5A-4842-8A1B-FB719C43F7CC}" type="pres">
      <dgm:prSet presAssocID="{FE5E49D3-9417-4C8F-8B21-048FB2874260}" presName="root" presStyleCnt="0">
        <dgm:presLayoutVars>
          <dgm:dir/>
          <dgm:resizeHandles val="exact"/>
        </dgm:presLayoutVars>
      </dgm:prSet>
      <dgm:spPr/>
    </dgm:pt>
    <dgm:pt modelId="{D56611AA-C70B-4461-9A56-B8191F3C10F4}" type="pres">
      <dgm:prSet presAssocID="{C8F44B25-1497-4BE6-AA4D-C06C02F530F1}" presName="compNode" presStyleCnt="0"/>
      <dgm:spPr/>
    </dgm:pt>
    <dgm:pt modelId="{86C65784-3FC7-424A-8B47-108B9D7E3451}" type="pres">
      <dgm:prSet presAssocID="{C8F44B25-1497-4BE6-AA4D-C06C02F530F1}" presName="bgRect" presStyleLbl="bgShp" presStyleIdx="0" presStyleCnt="3"/>
      <dgm:spPr/>
    </dgm:pt>
    <dgm:pt modelId="{8292EF92-BBB5-4FE8-9B19-DBBD03D344CC}" type="pres">
      <dgm:prSet presAssocID="{C8F44B25-1497-4BE6-AA4D-C06C02F530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6F674D3-A0C8-4BA6-B907-16DB2B038D67}" type="pres">
      <dgm:prSet presAssocID="{C8F44B25-1497-4BE6-AA4D-C06C02F530F1}" presName="spaceRect" presStyleCnt="0"/>
      <dgm:spPr/>
    </dgm:pt>
    <dgm:pt modelId="{C4FB3B52-B441-4693-88C5-6096B92A43EB}" type="pres">
      <dgm:prSet presAssocID="{C8F44B25-1497-4BE6-AA4D-C06C02F530F1}" presName="parTx" presStyleLbl="revTx" presStyleIdx="0" presStyleCnt="3">
        <dgm:presLayoutVars>
          <dgm:chMax val="0"/>
          <dgm:chPref val="0"/>
        </dgm:presLayoutVars>
      </dgm:prSet>
      <dgm:spPr/>
    </dgm:pt>
    <dgm:pt modelId="{A49EC67E-01E0-4253-BB7E-AD16EEE4DE53}" type="pres">
      <dgm:prSet presAssocID="{F7EAB0FC-09CE-4B46-BF6F-7FF0ED45A35A}" presName="sibTrans" presStyleCnt="0"/>
      <dgm:spPr/>
    </dgm:pt>
    <dgm:pt modelId="{35DF3808-A414-4012-A1FE-A3898E179471}" type="pres">
      <dgm:prSet presAssocID="{1D6B6E7D-9C60-4E53-9A2D-AD5B58B5DDD8}" presName="compNode" presStyleCnt="0"/>
      <dgm:spPr/>
    </dgm:pt>
    <dgm:pt modelId="{490D950C-1927-4CB6-A0D7-9AE7B99C2FCB}" type="pres">
      <dgm:prSet presAssocID="{1D6B6E7D-9C60-4E53-9A2D-AD5B58B5DDD8}" presName="bgRect" presStyleLbl="bgShp" presStyleIdx="1" presStyleCnt="3"/>
      <dgm:spPr/>
    </dgm:pt>
    <dgm:pt modelId="{60F00C6E-9A72-406A-9744-A9A9737C3415}" type="pres">
      <dgm:prSet presAssocID="{1D6B6E7D-9C60-4E53-9A2D-AD5B58B5DD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5D125C9-E325-4866-889E-6EA24E1B3A1D}" type="pres">
      <dgm:prSet presAssocID="{1D6B6E7D-9C60-4E53-9A2D-AD5B58B5DDD8}" presName="spaceRect" presStyleCnt="0"/>
      <dgm:spPr/>
    </dgm:pt>
    <dgm:pt modelId="{C5790054-5047-44B9-A404-10870A95C1CD}" type="pres">
      <dgm:prSet presAssocID="{1D6B6E7D-9C60-4E53-9A2D-AD5B58B5DDD8}" presName="parTx" presStyleLbl="revTx" presStyleIdx="1" presStyleCnt="3">
        <dgm:presLayoutVars>
          <dgm:chMax val="0"/>
          <dgm:chPref val="0"/>
        </dgm:presLayoutVars>
      </dgm:prSet>
      <dgm:spPr/>
    </dgm:pt>
    <dgm:pt modelId="{C113C012-8F18-4B4B-9546-5B33C84CCA76}" type="pres">
      <dgm:prSet presAssocID="{D470FD8A-8BE4-4F6F-A9B4-3F750C133D6A}" presName="sibTrans" presStyleCnt="0"/>
      <dgm:spPr/>
    </dgm:pt>
    <dgm:pt modelId="{60F190EF-E6D8-476A-BA0B-13633464E0A8}" type="pres">
      <dgm:prSet presAssocID="{D5FCF567-D698-4266-88AF-4B974B04322D}" presName="compNode" presStyleCnt="0"/>
      <dgm:spPr/>
    </dgm:pt>
    <dgm:pt modelId="{0C06E4D9-1816-41E5-8497-1934FEC2084F}" type="pres">
      <dgm:prSet presAssocID="{D5FCF567-D698-4266-88AF-4B974B04322D}" presName="bgRect" presStyleLbl="bgShp" presStyleIdx="2" presStyleCnt="3"/>
      <dgm:spPr/>
    </dgm:pt>
    <dgm:pt modelId="{73CECDC5-7D85-45E8-912A-690BD97A6AF0}" type="pres">
      <dgm:prSet presAssocID="{D5FCF567-D698-4266-88AF-4B974B0432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4E233A8-DBBB-4A94-8E01-0EF5A496576F}" type="pres">
      <dgm:prSet presAssocID="{D5FCF567-D698-4266-88AF-4B974B04322D}" presName="spaceRect" presStyleCnt="0"/>
      <dgm:spPr/>
    </dgm:pt>
    <dgm:pt modelId="{DEFB45A5-E930-4C05-9194-007FEDA49478}" type="pres">
      <dgm:prSet presAssocID="{D5FCF567-D698-4266-88AF-4B974B04322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E43C808-651D-B34C-9EED-DAC880021F4E}" type="presOf" srcId="{FE5E49D3-9417-4C8F-8B21-048FB2874260}" destId="{1F94271F-3E5A-4842-8A1B-FB719C43F7CC}" srcOrd="0" destOrd="0" presId="urn:microsoft.com/office/officeart/2018/2/layout/IconVerticalSolidList"/>
    <dgm:cxn modelId="{58C3C132-61A1-3E4C-A07D-D95CC0898951}" type="presOf" srcId="{D5FCF567-D698-4266-88AF-4B974B04322D}" destId="{DEFB45A5-E930-4C05-9194-007FEDA49478}" srcOrd="0" destOrd="0" presId="urn:microsoft.com/office/officeart/2018/2/layout/IconVerticalSolidList"/>
    <dgm:cxn modelId="{B15F2C6E-9A05-AE49-A67D-419F48B92727}" type="presOf" srcId="{1D6B6E7D-9C60-4E53-9A2D-AD5B58B5DDD8}" destId="{C5790054-5047-44B9-A404-10870A95C1CD}" srcOrd="0" destOrd="0" presId="urn:microsoft.com/office/officeart/2018/2/layout/IconVerticalSolidList"/>
    <dgm:cxn modelId="{7D9EB770-B6FA-EA40-B92D-9484787D07B3}" type="presOf" srcId="{C8F44B25-1497-4BE6-AA4D-C06C02F530F1}" destId="{C4FB3B52-B441-4693-88C5-6096B92A43EB}" srcOrd="0" destOrd="0" presId="urn:microsoft.com/office/officeart/2018/2/layout/IconVerticalSolidList"/>
    <dgm:cxn modelId="{4423AA76-DDD3-4B72-99AF-50A1F151ADA6}" srcId="{FE5E49D3-9417-4C8F-8B21-048FB2874260}" destId="{1D6B6E7D-9C60-4E53-9A2D-AD5B58B5DDD8}" srcOrd="1" destOrd="0" parTransId="{DE48E7DE-E07E-41BA-AF9A-A1A9ADE21737}" sibTransId="{D470FD8A-8BE4-4F6F-A9B4-3F750C133D6A}"/>
    <dgm:cxn modelId="{0A806A90-18A7-4C55-9570-EF04F7B1FC05}" srcId="{FE5E49D3-9417-4C8F-8B21-048FB2874260}" destId="{D5FCF567-D698-4266-88AF-4B974B04322D}" srcOrd="2" destOrd="0" parTransId="{A3A37E29-EDB5-4D09-A915-BFBB163895CB}" sibTransId="{5BE0C35C-D946-4B83-9092-4286A383B551}"/>
    <dgm:cxn modelId="{15C177E1-D445-43DA-992D-EF632B2C59F5}" srcId="{FE5E49D3-9417-4C8F-8B21-048FB2874260}" destId="{C8F44B25-1497-4BE6-AA4D-C06C02F530F1}" srcOrd="0" destOrd="0" parTransId="{DDFCD396-EFA8-4F19-8FC4-BF738CB1AB46}" sibTransId="{F7EAB0FC-09CE-4B46-BF6F-7FF0ED45A35A}"/>
    <dgm:cxn modelId="{F5194A16-D58D-0B41-95C9-BE003DB1BC10}" type="presParOf" srcId="{1F94271F-3E5A-4842-8A1B-FB719C43F7CC}" destId="{D56611AA-C70B-4461-9A56-B8191F3C10F4}" srcOrd="0" destOrd="0" presId="urn:microsoft.com/office/officeart/2018/2/layout/IconVerticalSolidList"/>
    <dgm:cxn modelId="{1A9B6125-B179-F042-BEF8-C7DB3CCDFDAC}" type="presParOf" srcId="{D56611AA-C70B-4461-9A56-B8191F3C10F4}" destId="{86C65784-3FC7-424A-8B47-108B9D7E3451}" srcOrd="0" destOrd="0" presId="urn:microsoft.com/office/officeart/2018/2/layout/IconVerticalSolidList"/>
    <dgm:cxn modelId="{AC4D3655-4213-2846-A5AF-5884D472AFB7}" type="presParOf" srcId="{D56611AA-C70B-4461-9A56-B8191F3C10F4}" destId="{8292EF92-BBB5-4FE8-9B19-DBBD03D344CC}" srcOrd="1" destOrd="0" presId="urn:microsoft.com/office/officeart/2018/2/layout/IconVerticalSolidList"/>
    <dgm:cxn modelId="{B6A52800-EF16-FF45-AA33-D90DC845C29A}" type="presParOf" srcId="{D56611AA-C70B-4461-9A56-B8191F3C10F4}" destId="{A6F674D3-A0C8-4BA6-B907-16DB2B038D67}" srcOrd="2" destOrd="0" presId="urn:microsoft.com/office/officeart/2018/2/layout/IconVerticalSolidList"/>
    <dgm:cxn modelId="{4A06473C-F13E-A941-8352-5EAA14F1E808}" type="presParOf" srcId="{D56611AA-C70B-4461-9A56-B8191F3C10F4}" destId="{C4FB3B52-B441-4693-88C5-6096B92A43EB}" srcOrd="3" destOrd="0" presId="urn:microsoft.com/office/officeart/2018/2/layout/IconVerticalSolidList"/>
    <dgm:cxn modelId="{96B49C35-25E7-7447-AB9A-FA8F58E01EBE}" type="presParOf" srcId="{1F94271F-3E5A-4842-8A1B-FB719C43F7CC}" destId="{A49EC67E-01E0-4253-BB7E-AD16EEE4DE53}" srcOrd="1" destOrd="0" presId="urn:microsoft.com/office/officeart/2018/2/layout/IconVerticalSolidList"/>
    <dgm:cxn modelId="{70EAE9D2-6EB5-274F-91AC-DEA4BDB4FDF3}" type="presParOf" srcId="{1F94271F-3E5A-4842-8A1B-FB719C43F7CC}" destId="{35DF3808-A414-4012-A1FE-A3898E179471}" srcOrd="2" destOrd="0" presId="urn:microsoft.com/office/officeart/2018/2/layout/IconVerticalSolidList"/>
    <dgm:cxn modelId="{6F16CE7B-B9C7-7C43-B7E4-345CE386C20D}" type="presParOf" srcId="{35DF3808-A414-4012-A1FE-A3898E179471}" destId="{490D950C-1927-4CB6-A0D7-9AE7B99C2FCB}" srcOrd="0" destOrd="0" presId="urn:microsoft.com/office/officeart/2018/2/layout/IconVerticalSolidList"/>
    <dgm:cxn modelId="{2EE543D8-7373-EC41-8BC0-2FC2C5E53326}" type="presParOf" srcId="{35DF3808-A414-4012-A1FE-A3898E179471}" destId="{60F00C6E-9A72-406A-9744-A9A9737C3415}" srcOrd="1" destOrd="0" presId="urn:microsoft.com/office/officeart/2018/2/layout/IconVerticalSolidList"/>
    <dgm:cxn modelId="{A4E89E00-4C3C-9D41-A9A6-24562D8345FC}" type="presParOf" srcId="{35DF3808-A414-4012-A1FE-A3898E179471}" destId="{55D125C9-E325-4866-889E-6EA24E1B3A1D}" srcOrd="2" destOrd="0" presId="urn:microsoft.com/office/officeart/2018/2/layout/IconVerticalSolidList"/>
    <dgm:cxn modelId="{EA18A1DD-0AF8-4648-99F0-B51000A1D67B}" type="presParOf" srcId="{35DF3808-A414-4012-A1FE-A3898E179471}" destId="{C5790054-5047-44B9-A404-10870A95C1CD}" srcOrd="3" destOrd="0" presId="urn:microsoft.com/office/officeart/2018/2/layout/IconVerticalSolidList"/>
    <dgm:cxn modelId="{EF0E1E0A-CD8D-FA49-B516-9F72A77A5909}" type="presParOf" srcId="{1F94271F-3E5A-4842-8A1B-FB719C43F7CC}" destId="{C113C012-8F18-4B4B-9546-5B33C84CCA76}" srcOrd="3" destOrd="0" presId="urn:microsoft.com/office/officeart/2018/2/layout/IconVerticalSolidList"/>
    <dgm:cxn modelId="{F406930F-6317-3140-95B3-8521F3080D61}" type="presParOf" srcId="{1F94271F-3E5A-4842-8A1B-FB719C43F7CC}" destId="{60F190EF-E6D8-476A-BA0B-13633464E0A8}" srcOrd="4" destOrd="0" presId="urn:microsoft.com/office/officeart/2018/2/layout/IconVerticalSolidList"/>
    <dgm:cxn modelId="{F30A4B3B-A76E-CA40-B5E9-643AB3F73758}" type="presParOf" srcId="{60F190EF-E6D8-476A-BA0B-13633464E0A8}" destId="{0C06E4D9-1816-41E5-8497-1934FEC2084F}" srcOrd="0" destOrd="0" presId="urn:microsoft.com/office/officeart/2018/2/layout/IconVerticalSolidList"/>
    <dgm:cxn modelId="{02F390A6-7A1E-E74E-8F9B-2B352DA3F812}" type="presParOf" srcId="{60F190EF-E6D8-476A-BA0B-13633464E0A8}" destId="{73CECDC5-7D85-45E8-912A-690BD97A6AF0}" srcOrd="1" destOrd="0" presId="urn:microsoft.com/office/officeart/2018/2/layout/IconVerticalSolidList"/>
    <dgm:cxn modelId="{276BB47B-84E9-2542-86C5-345F29B6B290}" type="presParOf" srcId="{60F190EF-E6D8-476A-BA0B-13633464E0A8}" destId="{34E233A8-DBBB-4A94-8E01-0EF5A496576F}" srcOrd="2" destOrd="0" presId="urn:microsoft.com/office/officeart/2018/2/layout/IconVerticalSolidList"/>
    <dgm:cxn modelId="{5A8AF7F4-911E-B848-A62B-985B18912DA5}" type="presParOf" srcId="{60F190EF-E6D8-476A-BA0B-13633464E0A8}" destId="{DEFB45A5-E930-4C05-9194-007FEDA494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8B32AC-B139-4A0E-BD0E-77122F3C5A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819938-5E73-4009-B1CC-A146D36DC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Learning new technologies</a:t>
          </a:r>
          <a:endParaRPr lang="en-US"/>
        </a:p>
      </dgm:t>
    </dgm:pt>
    <dgm:pt modelId="{67BE889A-7B51-425F-9125-5141088779A3}" type="parTrans" cxnId="{E9E09070-745B-4CC2-A860-BB418BB6972F}">
      <dgm:prSet/>
      <dgm:spPr/>
      <dgm:t>
        <a:bodyPr/>
        <a:lstStyle/>
        <a:p>
          <a:endParaRPr lang="en-US"/>
        </a:p>
      </dgm:t>
    </dgm:pt>
    <dgm:pt modelId="{D05D20E3-F8ED-415B-98AB-ECBEE4283DB8}" type="sibTrans" cxnId="{E9E09070-745B-4CC2-A860-BB418BB6972F}">
      <dgm:prSet/>
      <dgm:spPr/>
      <dgm:t>
        <a:bodyPr/>
        <a:lstStyle/>
        <a:p>
          <a:endParaRPr lang="en-US"/>
        </a:p>
      </dgm:t>
    </dgm:pt>
    <dgm:pt modelId="{24D85C8A-9B51-44D6-8F38-AEC2B1B8D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Asynchronous programming </a:t>
          </a:r>
          <a:endParaRPr lang="en-US"/>
        </a:p>
      </dgm:t>
    </dgm:pt>
    <dgm:pt modelId="{272C717D-178F-4EF3-AC99-3F1AC26FE16A}" type="parTrans" cxnId="{0DD40A67-3F4F-4B88-97ED-BA91198C4AEB}">
      <dgm:prSet/>
      <dgm:spPr/>
      <dgm:t>
        <a:bodyPr/>
        <a:lstStyle/>
        <a:p>
          <a:endParaRPr lang="en-US"/>
        </a:p>
      </dgm:t>
    </dgm:pt>
    <dgm:pt modelId="{F4CAB6B3-4CBE-4591-9C40-A57E782000B3}" type="sibTrans" cxnId="{0DD40A67-3F4F-4B88-97ED-BA91198C4AEB}">
      <dgm:prSet/>
      <dgm:spPr/>
      <dgm:t>
        <a:bodyPr/>
        <a:lstStyle/>
        <a:p>
          <a:endParaRPr lang="en-US"/>
        </a:p>
      </dgm:t>
    </dgm:pt>
    <dgm:pt modelId="{DAFDA737-5E24-4447-ABD7-1EBD2A60E1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Time limit/restriction – Hosting</a:t>
          </a:r>
          <a:endParaRPr lang="en-US"/>
        </a:p>
      </dgm:t>
    </dgm:pt>
    <dgm:pt modelId="{15704B37-1A16-4722-9B0F-74ADCE6575A8}" type="parTrans" cxnId="{53D0F4C0-D74E-4FD0-B79E-1C1CD26084FA}">
      <dgm:prSet/>
      <dgm:spPr/>
      <dgm:t>
        <a:bodyPr/>
        <a:lstStyle/>
        <a:p>
          <a:endParaRPr lang="en-US"/>
        </a:p>
      </dgm:t>
    </dgm:pt>
    <dgm:pt modelId="{C627F883-81D0-4993-8033-FFCBEAB79A73}" type="sibTrans" cxnId="{53D0F4C0-D74E-4FD0-B79E-1C1CD26084FA}">
      <dgm:prSet/>
      <dgm:spPr/>
      <dgm:t>
        <a:bodyPr/>
        <a:lstStyle/>
        <a:p>
          <a:endParaRPr lang="en-US"/>
        </a:p>
      </dgm:t>
    </dgm:pt>
    <dgm:pt modelId="{C6516298-E108-4FF5-9DC6-20EF198A55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No expertise</a:t>
          </a:r>
          <a:endParaRPr lang="en-US"/>
        </a:p>
      </dgm:t>
    </dgm:pt>
    <dgm:pt modelId="{901D55A6-DDD9-4AF5-AF82-B8A61AEDB979}" type="parTrans" cxnId="{A5814FAC-AD0D-4BDE-AA6E-BC95E081F236}">
      <dgm:prSet/>
      <dgm:spPr/>
      <dgm:t>
        <a:bodyPr/>
        <a:lstStyle/>
        <a:p>
          <a:endParaRPr lang="en-US"/>
        </a:p>
      </dgm:t>
    </dgm:pt>
    <dgm:pt modelId="{994481C8-4DD2-4AD4-8101-5347ED746E8E}" type="sibTrans" cxnId="{A5814FAC-AD0D-4BDE-AA6E-BC95E081F236}">
      <dgm:prSet/>
      <dgm:spPr/>
      <dgm:t>
        <a:bodyPr/>
        <a:lstStyle/>
        <a:p>
          <a:endParaRPr lang="en-US"/>
        </a:p>
      </dgm:t>
    </dgm:pt>
    <dgm:pt modelId="{DC8F7680-1755-46D0-A016-A732C2A50A89}" type="pres">
      <dgm:prSet presAssocID="{008B32AC-B139-4A0E-BD0E-77122F3C5AD7}" presName="root" presStyleCnt="0">
        <dgm:presLayoutVars>
          <dgm:dir/>
          <dgm:resizeHandles val="exact"/>
        </dgm:presLayoutVars>
      </dgm:prSet>
      <dgm:spPr/>
    </dgm:pt>
    <dgm:pt modelId="{6DCE3586-E982-460A-B674-ECD5B24CCB46}" type="pres">
      <dgm:prSet presAssocID="{3F819938-5E73-4009-B1CC-A146D36DC8B8}" presName="compNode" presStyleCnt="0"/>
      <dgm:spPr/>
    </dgm:pt>
    <dgm:pt modelId="{90AB08D8-2DAB-4E73-945B-166043ECE89B}" type="pres">
      <dgm:prSet presAssocID="{3F819938-5E73-4009-B1CC-A146D36DC8B8}" presName="bgRect" presStyleLbl="bgShp" presStyleIdx="0" presStyleCnt="4"/>
      <dgm:spPr/>
    </dgm:pt>
    <dgm:pt modelId="{35D79F96-2D6A-4212-8242-3F36584F1A73}" type="pres">
      <dgm:prSet presAssocID="{3F819938-5E73-4009-B1CC-A146D36DC8B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716EDF0-F0C7-44E6-8184-028049A431E5}" type="pres">
      <dgm:prSet presAssocID="{3F819938-5E73-4009-B1CC-A146D36DC8B8}" presName="spaceRect" presStyleCnt="0"/>
      <dgm:spPr/>
    </dgm:pt>
    <dgm:pt modelId="{504EB6C4-8242-462C-BAFE-67F3F209B69E}" type="pres">
      <dgm:prSet presAssocID="{3F819938-5E73-4009-B1CC-A146D36DC8B8}" presName="parTx" presStyleLbl="revTx" presStyleIdx="0" presStyleCnt="4">
        <dgm:presLayoutVars>
          <dgm:chMax val="0"/>
          <dgm:chPref val="0"/>
        </dgm:presLayoutVars>
      </dgm:prSet>
      <dgm:spPr/>
    </dgm:pt>
    <dgm:pt modelId="{E974A3A6-0076-4847-BD61-3ABCD8EBBFC0}" type="pres">
      <dgm:prSet presAssocID="{D05D20E3-F8ED-415B-98AB-ECBEE4283DB8}" presName="sibTrans" presStyleCnt="0"/>
      <dgm:spPr/>
    </dgm:pt>
    <dgm:pt modelId="{4D6980DC-D90E-43DB-BFB2-01CB945A0078}" type="pres">
      <dgm:prSet presAssocID="{24D85C8A-9B51-44D6-8F38-AEC2B1B8DA73}" presName="compNode" presStyleCnt="0"/>
      <dgm:spPr/>
    </dgm:pt>
    <dgm:pt modelId="{B56F1708-EDC2-4A86-A3BD-18460ACFAE78}" type="pres">
      <dgm:prSet presAssocID="{24D85C8A-9B51-44D6-8F38-AEC2B1B8DA73}" presName="bgRect" presStyleLbl="bgShp" presStyleIdx="1" presStyleCnt="4"/>
      <dgm:spPr/>
    </dgm:pt>
    <dgm:pt modelId="{D079BE46-9D78-400B-9B45-195DF2FB2A23}" type="pres">
      <dgm:prSet presAssocID="{24D85C8A-9B51-44D6-8F38-AEC2B1B8DA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26D1BF2-8233-4734-B529-193D3EE7FF74}" type="pres">
      <dgm:prSet presAssocID="{24D85C8A-9B51-44D6-8F38-AEC2B1B8DA73}" presName="spaceRect" presStyleCnt="0"/>
      <dgm:spPr/>
    </dgm:pt>
    <dgm:pt modelId="{CB982FC4-992B-45C2-B177-15479DE2D29C}" type="pres">
      <dgm:prSet presAssocID="{24D85C8A-9B51-44D6-8F38-AEC2B1B8DA73}" presName="parTx" presStyleLbl="revTx" presStyleIdx="1" presStyleCnt="4">
        <dgm:presLayoutVars>
          <dgm:chMax val="0"/>
          <dgm:chPref val="0"/>
        </dgm:presLayoutVars>
      </dgm:prSet>
      <dgm:spPr/>
    </dgm:pt>
    <dgm:pt modelId="{ECC5AC82-1051-4630-9124-3FA5243574E5}" type="pres">
      <dgm:prSet presAssocID="{F4CAB6B3-4CBE-4591-9C40-A57E782000B3}" presName="sibTrans" presStyleCnt="0"/>
      <dgm:spPr/>
    </dgm:pt>
    <dgm:pt modelId="{80A4FEF2-FA6D-433C-BDF1-2FFFAF888F17}" type="pres">
      <dgm:prSet presAssocID="{DAFDA737-5E24-4447-ABD7-1EBD2A60E175}" presName="compNode" presStyleCnt="0"/>
      <dgm:spPr/>
    </dgm:pt>
    <dgm:pt modelId="{707F8D8E-1CEC-4A51-BF41-F5A74E40F239}" type="pres">
      <dgm:prSet presAssocID="{DAFDA737-5E24-4447-ABD7-1EBD2A60E175}" presName="bgRect" presStyleLbl="bgShp" presStyleIdx="2" presStyleCnt="4"/>
      <dgm:spPr/>
    </dgm:pt>
    <dgm:pt modelId="{97F98BB9-05E8-40CB-A68C-AEA5FEF09512}" type="pres">
      <dgm:prSet presAssocID="{DAFDA737-5E24-4447-ABD7-1EBD2A60E17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13578BD9-2A7C-4D73-B527-1059869D8DA2}" type="pres">
      <dgm:prSet presAssocID="{DAFDA737-5E24-4447-ABD7-1EBD2A60E175}" presName="spaceRect" presStyleCnt="0"/>
      <dgm:spPr/>
    </dgm:pt>
    <dgm:pt modelId="{63209B84-6701-4A2D-A23D-A3631B616978}" type="pres">
      <dgm:prSet presAssocID="{DAFDA737-5E24-4447-ABD7-1EBD2A60E175}" presName="parTx" presStyleLbl="revTx" presStyleIdx="2" presStyleCnt="4">
        <dgm:presLayoutVars>
          <dgm:chMax val="0"/>
          <dgm:chPref val="0"/>
        </dgm:presLayoutVars>
      </dgm:prSet>
      <dgm:spPr/>
    </dgm:pt>
    <dgm:pt modelId="{57D6D6D7-5B41-4A8A-B606-A8795D268916}" type="pres">
      <dgm:prSet presAssocID="{C627F883-81D0-4993-8033-FFCBEAB79A73}" presName="sibTrans" presStyleCnt="0"/>
      <dgm:spPr/>
    </dgm:pt>
    <dgm:pt modelId="{89AA5EE7-1D0D-44AB-A6D7-DCE7DA193A90}" type="pres">
      <dgm:prSet presAssocID="{C6516298-E108-4FF5-9DC6-20EF198A559D}" presName="compNode" presStyleCnt="0"/>
      <dgm:spPr/>
    </dgm:pt>
    <dgm:pt modelId="{E8009E84-6113-45FA-AF56-9C5E13D3278D}" type="pres">
      <dgm:prSet presAssocID="{C6516298-E108-4FF5-9DC6-20EF198A559D}" presName="bgRect" presStyleLbl="bgShp" presStyleIdx="3" presStyleCnt="4"/>
      <dgm:spPr/>
    </dgm:pt>
    <dgm:pt modelId="{DAAA6DE9-884D-4E6B-9FC5-691A84485F76}" type="pres">
      <dgm:prSet presAssocID="{C6516298-E108-4FF5-9DC6-20EF198A55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2DB6D2-99E1-45E5-AE5D-178ED4AAD239}" type="pres">
      <dgm:prSet presAssocID="{C6516298-E108-4FF5-9DC6-20EF198A559D}" presName="spaceRect" presStyleCnt="0"/>
      <dgm:spPr/>
    </dgm:pt>
    <dgm:pt modelId="{E43CFB3F-9E1C-4C07-AD35-D20638E5E28D}" type="pres">
      <dgm:prSet presAssocID="{C6516298-E108-4FF5-9DC6-20EF198A55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D3BB10E-3008-4C14-BA1F-2AD3ACE0DC4D}" type="presOf" srcId="{24D85C8A-9B51-44D6-8F38-AEC2B1B8DA73}" destId="{CB982FC4-992B-45C2-B177-15479DE2D29C}" srcOrd="0" destOrd="0" presId="urn:microsoft.com/office/officeart/2018/2/layout/IconVerticalSolidList"/>
    <dgm:cxn modelId="{9AF77851-FBA7-48B3-BF57-47D4848F31C2}" type="presOf" srcId="{008B32AC-B139-4A0E-BD0E-77122F3C5AD7}" destId="{DC8F7680-1755-46D0-A016-A732C2A50A89}" srcOrd="0" destOrd="0" presId="urn:microsoft.com/office/officeart/2018/2/layout/IconVerticalSolidList"/>
    <dgm:cxn modelId="{0DD40A67-3F4F-4B88-97ED-BA91198C4AEB}" srcId="{008B32AC-B139-4A0E-BD0E-77122F3C5AD7}" destId="{24D85C8A-9B51-44D6-8F38-AEC2B1B8DA73}" srcOrd="1" destOrd="0" parTransId="{272C717D-178F-4EF3-AC99-3F1AC26FE16A}" sibTransId="{F4CAB6B3-4CBE-4591-9C40-A57E782000B3}"/>
    <dgm:cxn modelId="{E9E09070-745B-4CC2-A860-BB418BB6972F}" srcId="{008B32AC-B139-4A0E-BD0E-77122F3C5AD7}" destId="{3F819938-5E73-4009-B1CC-A146D36DC8B8}" srcOrd="0" destOrd="0" parTransId="{67BE889A-7B51-425F-9125-5141088779A3}" sibTransId="{D05D20E3-F8ED-415B-98AB-ECBEE4283DB8}"/>
    <dgm:cxn modelId="{562CBA80-19D0-42CB-A446-A88FC3E403F7}" type="presOf" srcId="{DAFDA737-5E24-4447-ABD7-1EBD2A60E175}" destId="{63209B84-6701-4A2D-A23D-A3631B616978}" srcOrd="0" destOrd="0" presId="urn:microsoft.com/office/officeart/2018/2/layout/IconVerticalSolidList"/>
    <dgm:cxn modelId="{D391CE89-7069-46C1-9343-9DE568C9194C}" type="presOf" srcId="{C6516298-E108-4FF5-9DC6-20EF198A559D}" destId="{E43CFB3F-9E1C-4C07-AD35-D20638E5E28D}" srcOrd="0" destOrd="0" presId="urn:microsoft.com/office/officeart/2018/2/layout/IconVerticalSolidList"/>
    <dgm:cxn modelId="{A5814FAC-AD0D-4BDE-AA6E-BC95E081F236}" srcId="{008B32AC-B139-4A0E-BD0E-77122F3C5AD7}" destId="{C6516298-E108-4FF5-9DC6-20EF198A559D}" srcOrd="3" destOrd="0" parTransId="{901D55A6-DDD9-4AF5-AF82-B8A61AEDB979}" sibTransId="{994481C8-4DD2-4AD4-8101-5347ED746E8E}"/>
    <dgm:cxn modelId="{53D0F4C0-D74E-4FD0-B79E-1C1CD26084FA}" srcId="{008B32AC-B139-4A0E-BD0E-77122F3C5AD7}" destId="{DAFDA737-5E24-4447-ABD7-1EBD2A60E175}" srcOrd="2" destOrd="0" parTransId="{15704B37-1A16-4722-9B0F-74ADCE6575A8}" sibTransId="{C627F883-81D0-4993-8033-FFCBEAB79A73}"/>
    <dgm:cxn modelId="{427A99C1-74AD-4C75-99CF-276B48FB8E0F}" type="presOf" srcId="{3F819938-5E73-4009-B1CC-A146D36DC8B8}" destId="{504EB6C4-8242-462C-BAFE-67F3F209B69E}" srcOrd="0" destOrd="0" presId="urn:microsoft.com/office/officeart/2018/2/layout/IconVerticalSolidList"/>
    <dgm:cxn modelId="{F233B59E-70F1-40D4-B4B0-00294A728552}" type="presParOf" srcId="{DC8F7680-1755-46D0-A016-A732C2A50A89}" destId="{6DCE3586-E982-460A-B674-ECD5B24CCB46}" srcOrd="0" destOrd="0" presId="urn:microsoft.com/office/officeart/2018/2/layout/IconVerticalSolidList"/>
    <dgm:cxn modelId="{31213A03-6162-4169-B830-9C353E39414E}" type="presParOf" srcId="{6DCE3586-E982-460A-B674-ECD5B24CCB46}" destId="{90AB08D8-2DAB-4E73-945B-166043ECE89B}" srcOrd="0" destOrd="0" presId="urn:microsoft.com/office/officeart/2018/2/layout/IconVerticalSolidList"/>
    <dgm:cxn modelId="{97C9FF29-4DC3-45FF-BE85-6365254EF6DA}" type="presParOf" srcId="{6DCE3586-E982-460A-B674-ECD5B24CCB46}" destId="{35D79F96-2D6A-4212-8242-3F36584F1A73}" srcOrd="1" destOrd="0" presId="urn:microsoft.com/office/officeart/2018/2/layout/IconVerticalSolidList"/>
    <dgm:cxn modelId="{EFE66CF5-FF4D-4768-9041-B23CDB29A84C}" type="presParOf" srcId="{6DCE3586-E982-460A-B674-ECD5B24CCB46}" destId="{7716EDF0-F0C7-44E6-8184-028049A431E5}" srcOrd="2" destOrd="0" presId="urn:microsoft.com/office/officeart/2018/2/layout/IconVerticalSolidList"/>
    <dgm:cxn modelId="{80477DAF-2DD5-4E7C-8832-A3612FE3B00D}" type="presParOf" srcId="{6DCE3586-E982-460A-B674-ECD5B24CCB46}" destId="{504EB6C4-8242-462C-BAFE-67F3F209B69E}" srcOrd="3" destOrd="0" presId="urn:microsoft.com/office/officeart/2018/2/layout/IconVerticalSolidList"/>
    <dgm:cxn modelId="{C8F63965-F8F6-4A33-9CB5-D01CB589B7ED}" type="presParOf" srcId="{DC8F7680-1755-46D0-A016-A732C2A50A89}" destId="{E974A3A6-0076-4847-BD61-3ABCD8EBBFC0}" srcOrd="1" destOrd="0" presId="urn:microsoft.com/office/officeart/2018/2/layout/IconVerticalSolidList"/>
    <dgm:cxn modelId="{545BD593-D207-4162-BBBF-3C52C2E192DF}" type="presParOf" srcId="{DC8F7680-1755-46D0-A016-A732C2A50A89}" destId="{4D6980DC-D90E-43DB-BFB2-01CB945A0078}" srcOrd="2" destOrd="0" presId="urn:microsoft.com/office/officeart/2018/2/layout/IconVerticalSolidList"/>
    <dgm:cxn modelId="{7FBA79B4-D90A-414C-A2B7-420CBEE7465E}" type="presParOf" srcId="{4D6980DC-D90E-43DB-BFB2-01CB945A0078}" destId="{B56F1708-EDC2-4A86-A3BD-18460ACFAE78}" srcOrd="0" destOrd="0" presId="urn:microsoft.com/office/officeart/2018/2/layout/IconVerticalSolidList"/>
    <dgm:cxn modelId="{D1A2B620-FD3F-402E-94E7-7A5EC6C16F53}" type="presParOf" srcId="{4D6980DC-D90E-43DB-BFB2-01CB945A0078}" destId="{D079BE46-9D78-400B-9B45-195DF2FB2A23}" srcOrd="1" destOrd="0" presId="urn:microsoft.com/office/officeart/2018/2/layout/IconVerticalSolidList"/>
    <dgm:cxn modelId="{68D73D15-EE38-4C84-8D64-3AE3002EBBBF}" type="presParOf" srcId="{4D6980DC-D90E-43DB-BFB2-01CB945A0078}" destId="{526D1BF2-8233-4734-B529-193D3EE7FF74}" srcOrd="2" destOrd="0" presId="urn:microsoft.com/office/officeart/2018/2/layout/IconVerticalSolidList"/>
    <dgm:cxn modelId="{866A00A7-9630-4CEA-A2F1-71E9A8F9C518}" type="presParOf" srcId="{4D6980DC-D90E-43DB-BFB2-01CB945A0078}" destId="{CB982FC4-992B-45C2-B177-15479DE2D29C}" srcOrd="3" destOrd="0" presId="urn:microsoft.com/office/officeart/2018/2/layout/IconVerticalSolidList"/>
    <dgm:cxn modelId="{ED4B1521-43F1-4634-9D60-1E3C4003B85E}" type="presParOf" srcId="{DC8F7680-1755-46D0-A016-A732C2A50A89}" destId="{ECC5AC82-1051-4630-9124-3FA5243574E5}" srcOrd="3" destOrd="0" presId="urn:microsoft.com/office/officeart/2018/2/layout/IconVerticalSolidList"/>
    <dgm:cxn modelId="{0B9AAC79-2896-4D07-81DF-902B9C3884AB}" type="presParOf" srcId="{DC8F7680-1755-46D0-A016-A732C2A50A89}" destId="{80A4FEF2-FA6D-433C-BDF1-2FFFAF888F17}" srcOrd="4" destOrd="0" presId="urn:microsoft.com/office/officeart/2018/2/layout/IconVerticalSolidList"/>
    <dgm:cxn modelId="{8A330383-ECCD-419C-8B5C-949C3E6037F0}" type="presParOf" srcId="{80A4FEF2-FA6D-433C-BDF1-2FFFAF888F17}" destId="{707F8D8E-1CEC-4A51-BF41-F5A74E40F239}" srcOrd="0" destOrd="0" presId="urn:microsoft.com/office/officeart/2018/2/layout/IconVerticalSolidList"/>
    <dgm:cxn modelId="{C9CB3249-51A7-495F-B5AD-36B9FF4D1DF7}" type="presParOf" srcId="{80A4FEF2-FA6D-433C-BDF1-2FFFAF888F17}" destId="{97F98BB9-05E8-40CB-A68C-AEA5FEF09512}" srcOrd="1" destOrd="0" presId="urn:microsoft.com/office/officeart/2018/2/layout/IconVerticalSolidList"/>
    <dgm:cxn modelId="{58BF92EF-6FFB-43A4-BF27-E97E68834B37}" type="presParOf" srcId="{80A4FEF2-FA6D-433C-BDF1-2FFFAF888F17}" destId="{13578BD9-2A7C-4D73-B527-1059869D8DA2}" srcOrd="2" destOrd="0" presId="urn:microsoft.com/office/officeart/2018/2/layout/IconVerticalSolidList"/>
    <dgm:cxn modelId="{7C0189A2-5BF0-434C-844C-F81027903498}" type="presParOf" srcId="{80A4FEF2-FA6D-433C-BDF1-2FFFAF888F17}" destId="{63209B84-6701-4A2D-A23D-A3631B616978}" srcOrd="3" destOrd="0" presId="urn:microsoft.com/office/officeart/2018/2/layout/IconVerticalSolidList"/>
    <dgm:cxn modelId="{70FF9859-5554-4559-8B40-55D93C9E44D1}" type="presParOf" srcId="{DC8F7680-1755-46D0-A016-A732C2A50A89}" destId="{57D6D6D7-5B41-4A8A-B606-A8795D268916}" srcOrd="5" destOrd="0" presId="urn:microsoft.com/office/officeart/2018/2/layout/IconVerticalSolidList"/>
    <dgm:cxn modelId="{86934BA5-25E7-4621-B196-0CD857B5AEE8}" type="presParOf" srcId="{DC8F7680-1755-46D0-A016-A732C2A50A89}" destId="{89AA5EE7-1D0D-44AB-A6D7-DCE7DA193A90}" srcOrd="6" destOrd="0" presId="urn:microsoft.com/office/officeart/2018/2/layout/IconVerticalSolidList"/>
    <dgm:cxn modelId="{7772E101-5AF2-4DAC-9B15-DE1AFA88F136}" type="presParOf" srcId="{89AA5EE7-1D0D-44AB-A6D7-DCE7DA193A90}" destId="{E8009E84-6113-45FA-AF56-9C5E13D3278D}" srcOrd="0" destOrd="0" presId="urn:microsoft.com/office/officeart/2018/2/layout/IconVerticalSolidList"/>
    <dgm:cxn modelId="{959141CB-2744-4898-8987-1B223B5483CA}" type="presParOf" srcId="{89AA5EE7-1D0D-44AB-A6D7-DCE7DA193A90}" destId="{DAAA6DE9-884D-4E6B-9FC5-691A84485F76}" srcOrd="1" destOrd="0" presId="urn:microsoft.com/office/officeart/2018/2/layout/IconVerticalSolidList"/>
    <dgm:cxn modelId="{0D84633C-F2CA-428A-BC99-C7D3192FD9EB}" type="presParOf" srcId="{89AA5EE7-1D0D-44AB-A6D7-DCE7DA193A90}" destId="{CB2DB6D2-99E1-45E5-AE5D-178ED4AAD239}" srcOrd="2" destOrd="0" presId="urn:microsoft.com/office/officeart/2018/2/layout/IconVerticalSolidList"/>
    <dgm:cxn modelId="{04D122AC-AB36-4A16-B9A4-D8CA24E335D5}" type="presParOf" srcId="{89AA5EE7-1D0D-44AB-A6D7-DCE7DA193A90}" destId="{E43CFB3F-9E1C-4C07-AD35-D20638E5E2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C0588C-0A97-451D-BB82-F2065FBCED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2E1F60-A5F6-4683-B42B-F784EE26D3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Filter by preferences and location.</a:t>
          </a:r>
          <a:endParaRPr lang="en-US"/>
        </a:p>
      </dgm:t>
    </dgm:pt>
    <dgm:pt modelId="{B12B33CA-302B-4075-B752-DD3E45A11E66}" type="parTrans" cxnId="{2D1EB181-6396-414B-A93B-3EB833A56EF6}">
      <dgm:prSet/>
      <dgm:spPr/>
      <dgm:t>
        <a:bodyPr/>
        <a:lstStyle/>
        <a:p>
          <a:endParaRPr lang="en-US"/>
        </a:p>
      </dgm:t>
    </dgm:pt>
    <dgm:pt modelId="{8067A882-AB52-409B-B52D-4A201361F64C}" type="sibTrans" cxnId="{2D1EB181-6396-414B-A93B-3EB833A56E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3CCFE7A-B4C8-4967-8FC9-8134B04F57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Save chat history in database. </a:t>
          </a:r>
          <a:endParaRPr lang="en-US"/>
        </a:p>
      </dgm:t>
    </dgm:pt>
    <dgm:pt modelId="{3156C48E-FB71-47AB-B73C-14D1BA3C10A6}" type="parTrans" cxnId="{3ECBE968-8B3C-49CF-94BD-A75D105EB00F}">
      <dgm:prSet/>
      <dgm:spPr/>
      <dgm:t>
        <a:bodyPr/>
        <a:lstStyle/>
        <a:p>
          <a:endParaRPr lang="en-US"/>
        </a:p>
      </dgm:t>
    </dgm:pt>
    <dgm:pt modelId="{8B33D306-85C9-4809-B2D6-B3B6B113D54D}" type="sibTrans" cxnId="{3ECBE968-8B3C-49CF-94BD-A75D105EB0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B626D6-3C5D-487B-A875-E3D09DB2A0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Save session information in database. </a:t>
          </a:r>
          <a:endParaRPr lang="en-US"/>
        </a:p>
      </dgm:t>
    </dgm:pt>
    <dgm:pt modelId="{79630CA8-52AD-4AFE-8CAD-DECA4A41914B}" type="parTrans" cxnId="{6750B8AC-011A-46B2-86DC-B49B2FF6134E}">
      <dgm:prSet/>
      <dgm:spPr/>
      <dgm:t>
        <a:bodyPr/>
        <a:lstStyle/>
        <a:p>
          <a:endParaRPr lang="en-US"/>
        </a:p>
      </dgm:t>
    </dgm:pt>
    <dgm:pt modelId="{6A491261-61CC-4277-A835-7D396AB829F9}" type="sibTrans" cxnId="{6750B8AC-011A-46B2-86DC-B49B2FF613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FCBE9B-8569-495F-A8E0-0A214517DB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Notify users of new matches and new messages. </a:t>
          </a:r>
          <a:endParaRPr lang="en-US"/>
        </a:p>
      </dgm:t>
    </dgm:pt>
    <dgm:pt modelId="{48FD2518-57A8-4200-8F03-55ABAFA8CAD7}" type="parTrans" cxnId="{86151F00-515D-4ABE-8CD5-170B5E0E022B}">
      <dgm:prSet/>
      <dgm:spPr/>
      <dgm:t>
        <a:bodyPr/>
        <a:lstStyle/>
        <a:p>
          <a:endParaRPr lang="en-US"/>
        </a:p>
      </dgm:t>
    </dgm:pt>
    <dgm:pt modelId="{45523613-B753-4EEA-AAF2-5DC7DD4F5804}" type="sibTrans" cxnId="{86151F00-515D-4ABE-8CD5-170B5E0E02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230CEC-F93A-423A-B831-267730B268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Security. </a:t>
          </a:r>
          <a:endParaRPr lang="en-US"/>
        </a:p>
      </dgm:t>
    </dgm:pt>
    <dgm:pt modelId="{EBE8AE8A-5B35-4699-9189-86E433C2B925}" type="parTrans" cxnId="{6980615A-BCDC-46D3-9A5D-A1943890CB72}">
      <dgm:prSet/>
      <dgm:spPr/>
      <dgm:t>
        <a:bodyPr/>
        <a:lstStyle/>
        <a:p>
          <a:endParaRPr lang="en-US"/>
        </a:p>
      </dgm:t>
    </dgm:pt>
    <dgm:pt modelId="{D76F846A-2D99-46B6-AE1C-A00A329B01FB}" type="sibTrans" cxnId="{6980615A-BCDC-46D3-9A5D-A1943890CB72}">
      <dgm:prSet/>
      <dgm:spPr/>
      <dgm:t>
        <a:bodyPr/>
        <a:lstStyle/>
        <a:p>
          <a:endParaRPr lang="en-US"/>
        </a:p>
      </dgm:t>
    </dgm:pt>
    <dgm:pt modelId="{DA09446D-6445-4EAF-9FED-064D84EA341A}" type="pres">
      <dgm:prSet presAssocID="{09C0588C-0A97-451D-BB82-F2065FBCED12}" presName="root" presStyleCnt="0">
        <dgm:presLayoutVars>
          <dgm:dir/>
          <dgm:resizeHandles val="exact"/>
        </dgm:presLayoutVars>
      </dgm:prSet>
      <dgm:spPr/>
    </dgm:pt>
    <dgm:pt modelId="{DCBF6831-D83A-449F-84C7-F0778372ADD9}" type="pres">
      <dgm:prSet presAssocID="{C02E1F60-A5F6-4683-B42B-F784EE26D384}" presName="compNode" presStyleCnt="0"/>
      <dgm:spPr/>
    </dgm:pt>
    <dgm:pt modelId="{0108012D-D396-4F4B-8B8D-F0DB5FA50E2A}" type="pres">
      <dgm:prSet presAssocID="{C02E1F60-A5F6-4683-B42B-F784EE26D384}" presName="bgRect" presStyleLbl="bgShp" presStyleIdx="0" presStyleCnt="5"/>
      <dgm:spPr/>
    </dgm:pt>
    <dgm:pt modelId="{14292520-521C-4088-85D2-285F86475C50}" type="pres">
      <dgm:prSet presAssocID="{C02E1F60-A5F6-4683-B42B-F784EE26D38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DAE10E4-8B96-4D39-8D99-A7DBAF2836EA}" type="pres">
      <dgm:prSet presAssocID="{C02E1F60-A5F6-4683-B42B-F784EE26D384}" presName="spaceRect" presStyleCnt="0"/>
      <dgm:spPr/>
    </dgm:pt>
    <dgm:pt modelId="{978FCB5B-0390-4BB9-AD02-7F73484B8B22}" type="pres">
      <dgm:prSet presAssocID="{C02E1F60-A5F6-4683-B42B-F784EE26D384}" presName="parTx" presStyleLbl="revTx" presStyleIdx="0" presStyleCnt="5">
        <dgm:presLayoutVars>
          <dgm:chMax val="0"/>
          <dgm:chPref val="0"/>
        </dgm:presLayoutVars>
      </dgm:prSet>
      <dgm:spPr/>
    </dgm:pt>
    <dgm:pt modelId="{463EE7BF-A3C0-424C-BA71-4CC53B29912D}" type="pres">
      <dgm:prSet presAssocID="{8067A882-AB52-409B-B52D-4A201361F64C}" presName="sibTrans" presStyleCnt="0"/>
      <dgm:spPr/>
    </dgm:pt>
    <dgm:pt modelId="{023DA7A4-8518-4531-AB5C-A0BC4415AB2D}" type="pres">
      <dgm:prSet presAssocID="{B3CCFE7A-B4C8-4967-8FC9-8134B04F5769}" presName="compNode" presStyleCnt="0"/>
      <dgm:spPr/>
    </dgm:pt>
    <dgm:pt modelId="{44E03906-3491-45AA-A753-6BE7E4348063}" type="pres">
      <dgm:prSet presAssocID="{B3CCFE7A-B4C8-4967-8FC9-8134B04F5769}" presName="bgRect" presStyleLbl="bgShp" presStyleIdx="1" presStyleCnt="5"/>
      <dgm:spPr/>
    </dgm:pt>
    <dgm:pt modelId="{5749E320-1B8A-4533-8C36-8D66F4230CF6}" type="pres">
      <dgm:prSet presAssocID="{B3CCFE7A-B4C8-4967-8FC9-8134B04F576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53C228BA-2975-47AB-852C-7728AE577E78}" type="pres">
      <dgm:prSet presAssocID="{B3CCFE7A-B4C8-4967-8FC9-8134B04F5769}" presName="spaceRect" presStyleCnt="0"/>
      <dgm:spPr/>
    </dgm:pt>
    <dgm:pt modelId="{2876CF5C-EFB4-4F5F-9CC9-7EB7BAD4C5DB}" type="pres">
      <dgm:prSet presAssocID="{B3CCFE7A-B4C8-4967-8FC9-8134B04F5769}" presName="parTx" presStyleLbl="revTx" presStyleIdx="1" presStyleCnt="5">
        <dgm:presLayoutVars>
          <dgm:chMax val="0"/>
          <dgm:chPref val="0"/>
        </dgm:presLayoutVars>
      </dgm:prSet>
      <dgm:spPr/>
    </dgm:pt>
    <dgm:pt modelId="{839C7EDC-5EF7-44BD-9362-51F915800DD3}" type="pres">
      <dgm:prSet presAssocID="{8B33D306-85C9-4809-B2D6-B3B6B113D54D}" presName="sibTrans" presStyleCnt="0"/>
      <dgm:spPr/>
    </dgm:pt>
    <dgm:pt modelId="{3DDCFA3F-8C4C-422A-8035-0F20677719CC}" type="pres">
      <dgm:prSet presAssocID="{FAB626D6-3C5D-487B-A875-E3D09DB2A074}" presName="compNode" presStyleCnt="0"/>
      <dgm:spPr/>
    </dgm:pt>
    <dgm:pt modelId="{2488026F-5551-4486-BB3A-E6C28AF4A846}" type="pres">
      <dgm:prSet presAssocID="{FAB626D6-3C5D-487B-A875-E3D09DB2A074}" presName="bgRect" presStyleLbl="bgShp" presStyleIdx="2" presStyleCnt="5"/>
      <dgm:spPr/>
    </dgm:pt>
    <dgm:pt modelId="{AEFA0CBE-E149-4B9A-9965-8E70C347A708}" type="pres">
      <dgm:prSet presAssocID="{FAB626D6-3C5D-487B-A875-E3D09DB2A07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BD44C7-DD01-4061-B244-B7436E827E15}" type="pres">
      <dgm:prSet presAssocID="{FAB626D6-3C5D-487B-A875-E3D09DB2A074}" presName="spaceRect" presStyleCnt="0"/>
      <dgm:spPr/>
    </dgm:pt>
    <dgm:pt modelId="{642D8C5E-B09F-4B57-8AF7-6DA1E8F25452}" type="pres">
      <dgm:prSet presAssocID="{FAB626D6-3C5D-487B-A875-E3D09DB2A074}" presName="parTx" presStyleLbl="revTx" presStyleIdx="2" presStyleCnt="5">
        <dgm:presLayoutVars>
          <dgm:chMax val="0"/>
          <dgm:chPref val="0"/>
        </dgm:presLayoutVars>
      </dgm:prSet>
      <dgm:spPr/>
    </dgm:pt>
    <dgm:pt modelId="{0A1C6F0A-A90E-482D-B243-31FE5000B441}" type="pres">
      <dgm:prSet presAssocID="{6A491261-61CC-4277-A835-7D396AB829F9}" presName="sibTrans" presStyleCnt="0"/>
      <dgm:spPr/>
    </dgm:pt>
    <dgm:pt modelId="{28B2531D-D4D5-4FB5-9447-E7D02685E091}" type="pres">
      <dgm:prSet presAssocID="{01FCBE9B-8569-495F-A8E0-0A214517DBD1}" presName="compNode" presStyleCnt="0"/>
      <dgm:spPr/>
    </dgm:pt>
    <dgm:pt modelId="{E0CACA05-7D0E-4814-AEFF-A6A933A6E511}" type="pres">
      <dgm:prSet presAssocID="{01FCBE9B-8569-495F-A8E0-0A214517DBD1}" presName="bgRect" presStyleLbl="bgShp" presStyleIdx="3" presStyleCnt="5"/>
      <dgm:spPr/>
    </dgm:pt>
    <dgm:pt modelId="{8D688066-FC10-4EC5-8E3A-F0CB30D94555}" type="pres">
      <dgm:prSet presAssocID="{01FCBE9B-8569-495F-A8E0-0A214517DBD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650381A2-0356-41FC-B3BB-3FB09E1E0B5B}" type="pres">
      <dgm:prSet presAssocID="{01FCBE9B-8569-495F-A8E0-0A214517DBD1}" presName="spaceRect" presStyleCnt="0"/>
      <dgm:spPr/>
    </dgm:pt>
    <dgm:pt modelId="{476D5616-1521-45AA-972D-7F2E8D26D2A0}" type="pres">
      <dgm:prSet presAssocID="{01FCBE9B-8569-495F-A8E0-0A214517DBD1}" presName="parTx" presStyleLbl="revTx" presStyleIdx="3" presStyleCnt="5">
        <dgm:presLayoutVars>
          <dgm:chMax val="0"/>
          <dgm:chPref val="0"/>
        </dgm:presLayoutVars>
      </dgm:prSet>
      <dgm:spPr/>
    </dgm:pt>
    <dgm:pt modelId="{6B5ACCFA-6944-42C5-97E1-F6801B388B88}" type="pres">
      <dgm:prSet presAssocID="{45523613-B753-4EEA-AAF2-5DC7DD4F5804}" presName="sibTrans" presStyleCnt="0"/>
      <dgm:spPr/>
    </dgm:pt>
    <dgm:pt modelId="{3AB0457C-ECA1-486F-9DF8-61779325BDEF}" type="pres">
      <dgm:prSet presAssocID="{C8230CEC-F93A-423A-B831-267730B268E4}" presName="compNode" presStyleCnt="0"/>
      <dgm:spPr/>
    </dgm:pt>
    <dgm:pt modelId="{521B767F-2F1B-4103-870B-356AE0049ADB}" type="pres">
      <dgm:prSet presAssocID="{C8230CEC-F93A-423A-B831-267730B268E4}" presName="bgRect" presStyleLbl="bgShp" presStyleIdx="4" presStyleCnt="5"/>
      <dgm:spPr/>
    </dgm:pt>
    <dgm:pt modelId="{324EA95A-E911-4376-8C99-A4F3E1B7C267}" type="pres">
      <dgm:prSet presAssocID="{C8230CEC-F93A-423A-B831-267730B268E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F747074-CEBD-4826-A96C-A333CDDD2874}" type="pres">
      <dgm:prSet presAssocID="{C8230CEC-F93A-423A-B831-267730B268E4}" presName="spaceRect" presStyleCnt="0"/>
      <dgm:spPr/>
    </dgm:pt>
    <dgm:pt modelId="{DE1EB374-4148-4110-B6FC-7CBB7EE51AE4}" type="pres">
      <dgm:prSet presAssocID="{C8230CEC-F93A-423A-B831-267730B268E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6151F00-515D-4ABE-8CD5-170B5E0E022B}" srcId="{09C0588C-0A97-451D-BB82-F2065FBCED12}" destId="{01FCBE9B-8569-495F-A8E0-0A214517DBD1}" srcOrd="3" destOrd="0" parTransId="{48FD2518-57A8-4200-8F03-55ABAFA8CAD7}" sibTransId="{45523613-B753-4EEA-AAF2-5DC7DD4F5804}"/>
    <dgm:cxn modelId="{05084834-4E3A-EF41-AD8F-4A404C5C7859}" type="presOf" srcId="{FAB626D6-3C5D-487B-A875-E3D09DB2A074}" destId="{642D8C5E-B09F-4B57-8AF7-6DA1E8F25452}" srcOrd="0" destOrd="0" presId="urn:microsoft.com/office/officeart/2018/2/layout/IconVerticalSolidList"/>
    <dgm:cxn modelId="{6980615A-BCDC-46D3-9A5D-A1943890CB72}" srcId="{09C0588C-0A97-451D-BB82-F2065FBCED12}" destId="{C8230CEC-F93A-423A-B831-267730B268E4}" srcOrd="4" destOrd="0" parTransId="{EBE8AE8A-5B35-4699-9189-86E433C2B925}" sibTransId="{D76F846A-2D99-46B6-AE1C-A00A329B01FB}"/>
    <dgm:cxn modelId="{3ECBE968-8B3C-49CF-94BD-A75D105EB00F}" srcId="{09C0588C-0A97-451D-BB82-F2065FBCED12}" destId="{B3CCFE7A-B4C8-4967-8FC9-8134B04F5769}" srcOrd="1" destOrd="0" parTransId="{3156C48E-FB71-47AB-B73C-14D1BA3C10A6}" sibTransId="{8B33D306-85C9-4809-B2D6-B3B6B113D54D}"/>
    <dgm:cxn modelId="{81763170-B834-9C42-B2FF-EB5046DF9E8E}" type="presOf" srcId="{C02E1F60-A5F6-4683-B42B-F784EE26D384}" destId="{978FCB5B-0390-4BB9-AD02-7F73484B8B22}" srcOrd="0" destOrd="0" presId="urn:microsoft.com/office/officeart/2018/2/layout/IconVerticalSolidList"/>
    <dgm:cxn modelId="{8D053470-7355-E249-B6C6-F6C221A0D3F1}" type="presOf" srcId="{09C0588C-0A97-451D-BB82-F2065FBCED12}" destId="{DA09446D-6445-4EAF-9FED-064D84EA341A}" srcOrd="0" destOrd="0" presId="urn:microsoft.com/office/officeart/2018/2/layout/IconVerticalSolidList"/>
    <dgm:cxn modelId="{9880F876-A320-8142-BA8E-43894AEE81E5}" type="presOf" srcId="{01FCBE9B-8569-495F-A8E0-0A214517DBD1}" destId="{476D5616-1521-45AA-972D-7F2E8D26D2A0}" srcOrd="0" destOrd="0" presId="urn:microsoft.com/office/officeart/2018/2/layout/IconVerticalSolidList"/>
    <dgm:cxn modelId="{47EBDC77-3BA5-794E-9C50-DFB370004F7D}" type="presOf" srcId="{B3CCFE7A-B4C8-4967-8FC9-8134B04F5769}" destId="{2876CF5C-EFB4-4F5F-9CC9-7EB7BAD4C5DB}" srcOrd="0" destOrd="0" presId="urn:microsoft.com/office/officeart/2018/2/layout/IconVerticalSolidList"/>
    <dgm:cxn modelId="{2D1EB181-6396-414B-A93B-3EB833A56EF6}" srcId="{09C0588C-0A97-451D-BB82-F2065FBCED12}" destId="{C02E1F60-A5F6-4683-B42B-F784EE26D384}" srcOrd="0" destOrd="0" parTransId="{B12B33CA-302B-4075-B752-DD3E45A11E66}" sibTransId="{8067A882-AB52-409B-B52D-4A201361F64C}"/>
    <dgm:cxn modelId="{A3132FA2-AE3A-A84B-B17F-DD4580085A9B}" type="presOf" srcId="{C8230CEC-F93A-423A-B831-267730B268E4}" destId="{DE1EB374-4148-4110-B6FC-7CBB7EE51AE4}" srcOrd="0" destOrd="0" presId="urn:microsoft.com/office/officeart/2018/2/layout/IconVerticalSolidList"/>
    <dgm:cxn modelId="{6750B8AC-011A-46B2-86DC-B49B2FF6134E}" srcId="{09C0588C-0A97-451D-BB82-F2065FBCED12}" destId="{FAB626D6-3C5D-487B-A875-E3D09DB2A074}" srcOrd="2" destOrd="0" parTransId="{79630CA8-52AD-4AFE-8CAD-DECA4A41914B}" sibTransId="{6A491261-61CC-4277-A835-7D396AB829F9}"/>
    <dgm:cxn modelId="{D014B8CF-9C10-FE41-A34F-39903EB2955B}" type="presParOf" srcId="{DA09446D-6445-4EAF-9FED-064D84EA341A}" destId="{DCBF6831-D83A-449F-84C7-F0778372ADD9}" srcOrd="0" destOrd="0" presId="urn:microsoft.com/office/officeart/2018/2/layout/IconVerticalSolidList"/>
    <dgm:cxn modelId="{1D20D7AC-14AC-7543-9D55-CD70573B73CA}" type="presParOf" srcId="{DCBF6831-D83A-449F-84C7-F0778372ADD9}" destId="{0108012D-D396-4F4B-8B8D-F0DB5FA50E2A}" srcOrd="0" destOrd="0" presId="urn:microsoft.com/office/officeart/2018/2/layout/IconVerticalSolidList"/>
    <dgm:cxn modelId="{29B65F3D-9C18-CC47-8F87-781A2F80673E}" type="presParOf" srcId="{DCBF6831-D83A-449F-84C7-F0778372ADD9}" destId="{14292520-521C-4088-85D2-285F86475C50}" srcOrd="1" destOrd="0" presId="urn:microsoft.com/office/officeart/2018/2/layout/IconVerticalSolidList"/>
    <dgm:cxn modelId="{76B098AB-60F5-6049-BFBE-0DE755C18F7E}" type="presParOf" srcId="{DCBF6831-D83A-449F-84C7-F0778372ADD9}" destId="{EDAE10E4-8B96-4D39-8D99-A7DBAF2836EA}" srcOrd="2" destOrd="0" presId="urn:microsoft.com/office/officeart/2018/2/layout/IconVerticalSolidList"/>
    <dgm:cxn modelId="{BF003B5A-6CE5-824F-89A7-F167D5C65E8E}" type="presParOf" srcId="{DCBF6831-D83A-449F-84C7-F0778372ADD9}" destId="{978FCB5B-0390-4BB9-AD02-7F73484B8B22}" srcOrd="3" destOrd="0" presId="urn:microsoft.com/office/officeart/2018/2/layout/IconVerticalSolidList"/>
    <dgm:cxn modelId="{CF54CCE7-3BDD-CA44-BC54-078E3DEEB887}" type="presParOf" srcId="{DA09446D-6445-4EAF-9FED-064D84EA341A}" destId="{463EE7BF-A3C0-424C-BA71-4CC53B29912D}" srcOrd="1" destOrd="0" presId="urn:microsoft.com/office/officeart/2018/2/layout/IconVerticalSolidList"/>
    <dgm:cxn modelId="{52A93A35-9154-6E4E-9C18-1AF5477AFABD}" type="presParOf" srcId="{DA09446D-6445-4EAF-9FED-064D84EA341A}" destId="{023DA7A4-8518-4531-AB5C-A0BC4415AB2D}" srcOrd="2" destOrd="0" presId="urn:microsoft.com/office/officeart/2018/2/layout/IconVerticalSolidList"/>
    <dgm:cxn modelId="{69D52A6F-96A3-1F4A-BC59-768E384AEA9C}" type="presParOf" srcId="{023DA7A4-8518-4531-AB5C-A0BC4415AB2D}" destId="{44E03906-3491-45AA-A753-6BE7E4348063}" srcOrd="0" destOrd="0" presId="urn:microsoft.com/office/officeart/2018/2/layout/IconVerticalSolidList"/>
    <dgm:cxn modelId="{35E1B43E-29B7-5148-AAF4-84AAF5094CA6}" type="presParOf" srcId="{023DA7A4-8518-4531-AB5C-A0BC4415AB2D}" destId="{5749E320-1B8A-4533-8C36-8D66F4230CF6}" srcOrd="1" destOrd="0" presId="urn:microsoft.com/office/officeart/2018/2/layout/IconVerticalSolidList"/>
    <dgm:cxn modelId="{1A1FE47D-4006-3A4D-9874-DA29BEBA242F}" type="presParOf" srcId="{023DA7A4-8518-4531-AB5C-A0BC4415AB2D}" destId="{53C228BA-2975-47AB-852C-7728AE577E78}" srcOrd="2" destOrd="0" presId="urn:microsoft.com/office/officeart/2018/2/layout/IconVerticalSolidList"/>
    <dgm:cxn modelId="{01B10433-C1D4-694A-ABC8-72FB3602A3D8}" type="presParOf" srcId="{023DA7A4-8518-4531-AB5C-A0BC4415AB2D}" destId="{2876CF5C-EFB4-4F5F-9CC9-7EB7BAD4C5DB}" srcOrd="3" destOrd="0" presId="urn:microsoft.com/office/officeart/2018/2/layout/IconVerticalSolidList"/>
    <dgm:cxn modelId="{A83FC0E8-006D-B847-A1A7-B628AA3E2065}" type="presParOf" srcId="{DA09446D-6445-4EAF-9FED-064D84EA341A}" destId="{839C7EDC-5EF7-44BD-9362-51F915800DD3}" srcOrd="3" destOrd="0" presId="urn:microsoft.com/office/officeart/2018/2/layout/IconVerticalSolidList"/>
    <dgm:cxn modelId="{0A85246E-6489-2247-9799-E0E22F17F00E}" type="presParOf" srcId="{DA09446D-6445-4EAF-9FED-064D84EA341A}" destId="{3DDCFA3F-8C4C-422A-8035-0F20677719CC}" srcOrd="4" destOrd="0" presId="urn:microsoft.com/office/officeart/2018/2/layout/IconVerticalSolidList"/>
    <dgm:cxn modelId="{36831455-955C-1049-9734-4626683B36F2}" type="presParOf" srcId="{3DDCFA3F-8C4C-422A-8035-0F20677719CC}" destId="{2488026F-5551-4486-BB3A-E6C28AF4A846}" srcOrd="0" destOrd="0" presId="urn:microsoft.com/office/officeart/2018/2/layout/IconVerticalSolidList"/>
    <dgm:cxn modelId="{F1A94DF6-D61A-5D49-9F3A-56CE262878F0}" type="presParOf" srcId="{3DDCFA3F-8C4C-422A-8035-0F20677719CC}" destId="{AEFA0CBE-E149-4B9A-9965-8E70C347A708}" srcOrd="1" destOrd="0" presId="urn:microsoft.com/office/officeart/2018/2/layout/IconVerticalSolidList"/>
    <dgm:cxn modelId="{3B08F730-D468-3449-A853-A119C2E8D181}" type="presParOf" srcId="{3DDCFA3F-8C4C-422A-8035-0F20677719CC}" destId="{17BD44C7-DD01-4061-B244-B7436E827E15}" srcOrd="2" destOrd="0" presId="urn:microsoft.com/office/officeart/2018/2/layout/IconVerticalSolidList"/>
    <dgm:cxn modelId="{A5E2664E-25C2-8A4E-8123-DB3F73E75BA3}" type="presParOf" srcId="{3DDCFA3F-8C4C-422A-8035-0F20677719CC}" destId="{642D8C5E-B09F-4B57-8AF7-6DA1E8F25452}" srcOrd="3" destOrd="0" presId="urn:microsoft.com/office/officeart/2018/2/layout/IconVerticalSolidList"/>
    <dgm:cxn modelId="{A3F6531F-8B0E-ED4B-867F-C6CCEA9E3119}" type="presParOf" srcId="{DA09446D-6445-4EAF-9FED-064D84EA341A}" destId="{0A1C6F0A-A90E-482D-B243-31FE5000B441}" srcOrd="5" destOrd="0" presId="urn:microsoft.com/office/officeart/2018/2/layout/IconVerticalSolidList"/>
    <dgm:cxn modelId="{94597267-00BF-CD40-A2AC-C3A5E58424CE}" type="presParOf" srcId="{DA09446D-6445-4EAF-9FED-064D84EA341A}" destId="{28B2531D-D4D5-4FB5-9447-E7D02685E091}" srcOrd="6" destOrd="0" presId="urn:microsoft.com/office/officeart/2018/2/layout/IconVerticalSolidList"/>
    <dgm:cxn modelId="{AC74AC67-A3C9-A544-9251-5E5B19EAF65F}" type="presParOf" srcId="{28B2531D-D4D5-4FB5-9447-E7D02685E091}" destId="{E0CACA05-7D0E-4814-AEFF-A6A933A6E511}" srcOrd="0" destOrd="0" presId="urn:microsoft.com/office/officeart/2018/2/layout/IconVerticalSolidList"/>
    <dgm:cxn modelId="{F2D6A84F-D307-E44B-8BA8-C658C30861AF}" type="presParOf" srcId="{28B2531D-D4D5-4FB5-9447-E7D02685E091}" destId="{8D688066-FC10-4EC5-8E3A-F0CB30D94555}" srcOrd="1" destOrd="0" presId="urn:microsoft.com/office/officeart/2018/2/layout/IconVerticalSolidList"/>
    <dgm:cxn modelId="{AAB7DFC8-6B56-7840-B232-5D96989F3FD4}" type="presParOf" srcId="{28B2531D-D4D5-4FB5-9447-E7D02685E091}" destId="{650381A2-0356-41FC-B3BB-3FB09E1E0B5B}" srcOrd="2" destOrd="0" presId="urn:microsoft.com/office/officeart/2018/2/layout/IconVerticalSolidList"/>
    <dgm:cxn modelId="{ED77C2EE-0D03-1147-AE42-70F7553CC35B}" type="presParOf" srcId="{28B2531D-D4D5-4FB5-9447-E7D02685E091}" destId="{476D5616-1521-45AA-972D-7F2E8D26D2A0}" srcOrd="3" destOrd="0" presId="urn:microsoft.com/office/officeart/2018/2/layout/IconVerticalSolidList"/>
    <dgm:cxn modelId="{03DED4EF-3881-6C45-A7E5-22C26E150616}" type="presParOf" srcId="{DA09446D-6445-4EAF-9FED-064D84EA341A}" destId="{6B5ACCFA-6944-42C5-97E1-F6801B388B88}" srcOrd="7" destOrd="0" presId="urn:microsoft.com/office/officeart/2018/2/layout/IconVerticalSolidList"/>
    <dgm:cxn modelId="{B8D4900D-A254-024F-9EF6-344FEC4AC852}" type="presParOf" srcId="{DA09446D-6445-4EAF-9FED-064D84EA341A}" destId="{3AB0457C-ECA1-486F-9DF8-61779325BDEF}" srcOrd="8" destOrd="0" presId="urn:microsoft.com/office/officeart/2018/2/layout/IconVerticalSolidList"/>
    <dgm:cxn modelId="{E032C1FB-3AAC-7F45-B165-9B506BFC3BBD}" type="presParOf" srcId="{3AB0457C-ECA1-486F-9DF8-61779325BDEF}" destId="{521B767F-2F1B-4103-870B-356AE0049ADB}" srcOrd="0" destOrd="0" presId="urn:microsoft.com/office/officeart/2018/2/layout/IconVerticalSolidList"/>
    <dgm:cxn modelId="{5FB79C4C-5CEC-9A41-9147-9BEE6A775541}" type="presParOf" srcId="{3AB0457C-ECA1-486F-9DF8-61779325BDEF}" destId="{324EA95A-E911-4376-8C99-A4F3E1B7C267}" srcOrd="1" destOrd="0" presId="urn:microsoft.com/office/officeart/2018/2/layout/IconVerticalSolidList"/>
    <dgm:cxn modelId="{7C8A339B-E861-DA42-8475-E25CF59A9CC3}" type="presParOf" srcId="{3AB0457C-ECA1-486F-9DF8-61779325BDEF}" destId="{1F747074-CEBD-4826-A96C-A333CDDD2874}" srcOrd="2" destOrd="0" presId="urn:microsoft.com/office/officeart/2018/2/layout/IconVerticalSolidList"/>
    <dgm:cxn modelId="{604D8EF0-8770-664D-9690-F4CFD2CB62E1}" type="presParOf" srcId="{3AB0457C-ECA1-486F-9DF8-61779325BDEF}" destId="{DE1EB374-4148-4110-B6FC-7CBB7EE51A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725B70-601D-4470-9F35-4FE7E665CB8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BFC7150-10D6-4C90-8809-EBDE512F11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Questions?</a:t>
          </a:r>
        </a:p>
      </dgm:t>
    </dgm:pt>
    <dgm:pt modelId="{35B8466E-B6EC-4EF4-99E3-8DD20460DCAD}" type="parTrans" cxnId="{A9A54C76-E8E0-4549-ACE9-15ECDAE55627}">
      <dgm:prSet/>
      <dgm:spPr/>
      <dgm:t>
        <a:bodyPr/>
        <a:lstStyle/>
        <a:p>
          <a:endParaRPr lang="en-US"/>
        </a:p>
      </dgm:t>
    </dgm:pt>
    <dgm:pt modelId="{0885EC4D-912D-4F67-8223-EB25C5D4179C}" type="sibTrans" cxnId="{A9A54C76-E8E0-4549-ACE9-15ECDAE55627}">
      <dgm:prSet/>
      <dgm:spPr/>
      <dgm:t>
        <a:bodyPr/>
        <a:lstStyle/>
        <a:p>
          <a:endParaRPr lang="en-US"/>
        </a:p>
      </dgm:t>
    </dgm:pt>
    <dgm:pt modelId="{9132C4AE-1890-4CC8-9B86-1F04BF610B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Thank you</a:t>
          </a:r>
        </a:p>
      </dgm:t>
    </dgm:pt>
    <dgm:pt modelId="{3FC5556A-2035-4174-B013-99B1A14DFBC7}" type="parTrans" cxnId="{78469485-EA08-4E98-BA3B-0524671AEB2A}">
      <dgm:prSet/>
      <dgm:spPr/>
      <dgm:t>
        <a:bodyPr/>
        <a:lstStyle/>
        <a:p>
          <a:endParaRPr lang="en-US"/>
        </a:p>
      </dgm:t>
    </dgm:pt>
    <dgm:pt modelId="{C3C57FB1-621E-453B-973D-55C8F5028125}" type="sibTrans" cxnId="{78469485-EA08-4E98-BA3B-0524671AEB2A}">
      <dgm:prSet/>
      <dgm:spPr/>
      <dgm:t>
        <a:bodyPr/>
        <a:lstStyle/>
        <a:p>
          <a:endParaRPr lang="en-US"/>
        </a:p>
      </dgm:t>
    </dgm:pt>
    <dgm:pt modelId="{42631FDA-5696-4097-8DD1-5CCA8011EEC2}" type="pres">
      <dgm:prSet presAssocID="{4E725B70-601D-4470-9F35-4FE7E665CB84}" presName="root" presStyleCnt="0">
        <dgm:presLayoutVars>
          <dgm:dir/>
          <dgm:resizeHandles val="exact"/>
        </dgm:presLayoutVars>
      </dgm:prSet>
      <dgm:spPr/>
    </dgm:pt>
    <dgm:pt modelId="{D791E0B8-A833-41C5-B43F-319B861FD57A}" type="pres">
      <dgm:prSet presAssocID="{CBFC7150-10D6-4C90-8809-EBDE512F116D}" presName="compNode" presStyleCnt="0"/>
      <dgm:spPr/>
    </dgm:pt>
    <dgm:pt modelId="{36D634E5-CB88-4F6C-AD34-43551AED7362}" type="pres">
      <dgm:prSet presAssocID="{CBFC7150-10D6-4C90-8809-EBDE512F116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6F7437B-6829-4D05-86DC-E31AB61779A4}" type="pres">
      <dgm:prSet presAssocID="{CBFC7150-10D6-4C90-8809-EBDE512F116D}" presName="spaceRect" presStyleCnt="0"/>
      <dgm:spPr/>
    </dgm:pt>
    <dgm:pt modelId="{97A8B441-4C74-406F-BD25-4004D0690CF3}" type="pres">
      <dgm:prSet presAssocID="{CBFC7150-10D6-4C90-8809-EBDE512F116D}" presName="textRect" presStyleLbl="revTx" presStyleIdx="0" presStyleCnt="2">
        <dgm:presLayoutVars>
          <dgm:chMax val="1"/>
          <dgm:chPref val="1"/>
        </dgm:presLayoutVars>
      </dgm:prSet>
      <dgm:spPr/>
    </dgm:pt>
    <dgm:pt modelId="{E56DC387-1BEA-44A6-B5FF-1E4FDCEFE46F}" type="pres">
      <dgm:prSet presAssocID="{0885EC4D-912D-4F67-8223-EB25C5D4179C}" presName="sibTrans" presStyleCnt="0"/>
      <dgm:spPr/>
    </dgm:pt>
    <dgm:pt modelId="{C26ABB10-2674-4D81-AE5C-D123B6F734D2}" type="pres">
      <dgm:prSet presAssocID="{9132C4AE-1890-4CC8-9B86-1F04BF610B77}" presName="compNode" presStyleCnt="0"/>
      <dgm:spPr/>
    </dgm:pt>
    <dgm:pt modelId="{A2A31765-6AE3-41E0-9171-D34487A44A8D}" type="pres">
      <dgm:prSet presAssocID="{9132C4AE-1890-4CC8-9B86-1F04BF610B7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3F4B57AD-08C2-455D-BEAD-E3E1B59AA046}" type="pres">
      <dgm:prSet presAssocID="{9132C4AE-1890-4CC8-9B86-1F04BF610B77}" presName="spaceRect" presStyleCnt="0"/>
      <dgm:spPr/>
    </dgm:pt>
    <dgm:pt modelId="{D25885E0-C059-4D99-B837-9D60A86F918E}" type="pres">
      <dgm:prSet presAssocID="{9132C4AE-1890-4CC8-9B86-1F04BF610B7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F453029-26F0-AD4C-94DF-9979E5B264A0}" type="presOf" srcId="{CBFC7150-10D6-4C90-8809-EBDE512F116D}" destId="{97A8B441-4C74-406F-BD25-4004D0690CF3}" srcOrd="0" destOrd="0" presId="urn:microsoft.com/office/officeart/2018/2/layout/IconLabelList"/>
    <dgm:cxn modelId="{A9A54C76-E8E0-4549-ACE9-15ECDAE55627}" srcId="{4E725B70-601D-4470-9F35-4FE7E665CB84}" destId="{CBFC7150-10D6-4C90-8809-EBDE512F116D}" srcOrd="0" destOrd="0" parTransId="{35B8466E-B6EC-4EF4-99E3-8DD20460DCAD}" sibTransId="{0885EC4D-912D-4F67-8223-EB25C5D4179C}"/>
    <dgm:cxn modelId="{78469485-EA08-4E98-BA3B-0524671AEB2A}" srcId="{4E725B70-601D-4470-9F35-4FE7E665CB84}" destId="{9132C4AE-1890-4CC8-9B86-1F04BF610B77}" srcOrd="1" destOrd="0" parTransId="{3FC5556A-2035-4174-B013-99B1A14DFBC7}" sibTransId="{C3C57FB1-621E-453B-973D-55C8F5028125}"/>
    <dgm:cxn modelId="{B6199AB2-05F8-E74D-B515-A38F4FC27DC6}" type="presOf" srcId="{4E725B70-601D-4470-9F35-4FE7E665CB84}" destId="{42631FDA-5696-4097-8DD1-5CCA8011EEC2}" srcOrd="0" destOrd="0" presId="urn:microsoft.com/office/officeart/2018/2/layout/IconLabelList"/>
    <dgm:cxn modelId="{F7FAA4F1-B4F9-7E44-A0EA-A73F3F932204}" type="presOf" srcId="{9132C4AE-1890-4CC8-9B86-1F04BF610B77}" destId="{D25885E0-C059-4D99-B837-9D60A86F918E}" srcOrd="0" destOrd="0" presId="urn:microsoft.com/office/officeart/2018/2/layout/IconLabelList"/>
    <dgm:cxn modelId="{9FD4E814-8A34-094B-94FC-678A04E8BB77}" type="presParOf" srcId="{42631FDA-5696-4097-8DD1-5CCA8011EEC2}" destId="{D791E0B8-A833-41C5-B43F-319B861FD57A}" srcOrd="0" destOrd="0" presId="urn:microsoft.com/office/officeart/2018/2/layout/IconLabelList"/>
    <dgm:cxn modelId="{7153DFFE-61A1-3B4B-9D7A-684C345A4F33}" type="presParOf" srcId="{D791E0B8-A833-41C5-B43F-319B861FD57A}" destId="{36D634E5-CB88-4F6C-AD34-43551AED7362}" srcOrd="0" destOrd="0" presId="urn:microsoft.com/office/officeart/2018/2/layout/IconLabelList"/>
    <dgm:cxn modelId="{B69C88D3-A71F-9649-90CD-4DDE23424554}" type="presParOf" srcId="{D791E0B8-A833-41C5-B43F-319B861FD57A}" destId="{B6F7437B-6829-4D05-86DC-E31AB61779A4}" srcOrd="1" destOrd="0" presId="urn:microsoft.com/office/officeart/2018/2/layout/IconLabelList"/>
    <dgm:cxn modelId="{02426557-C61A-434B-B546-F47677095622}" type="presParOf" srcId="{D791E0B8-A833-41C5-B43F-319B861FD57A}" destId="{97A8B441-4C74-406F-BD25-4004D0690CF3}" srcOrd="2" destOrd="0" presId="urn:microsoft.com/office/officeart/2018/2/layout/IconLabelList"/>
    <dgm:cxn modelId="{BCD5B575-9FF1-EC48-89AE-78D1DFEE8436}" type="presParOf" srcId="{42631FDA-5696-4097-8DD1-5CCA8011EEC2}" destId="{E56DC387-1BEA-44A6-B5FF-1E4FDCEFE46F}" srcOrd="1" destOrd="0" presId="urn:microsoft.com/office/officeart/2018/2/layout/IconLabelList"/>
    <dgm:cxn modelId="{60A3BC97-2790-5141-ACD9-2E9222650A2E}" type="presParOf" srcId="{42631FDA-5696-4097-8DD1-5CCA8011EEC2}" destId="{C26ABB10-2674-4D81-AE5C-D123B6F734D2}" srcOrd="2" destOrd="0" presId="urn:microsoft.com/office/officeart/2018/2/layout/IconLabelList"/>
    <dgm:cxn modelId="{0B41CBD0-623B-7040-BFFC-38C91AEBA643}" type="presParOf" srcId="{C26ABB10-2674-4D81-AE5C-D123B6F734D2}" destId="{A2A31765-6AE3-41E0-9171-D34487A44A8D}" srcOrd="0" destOrd="0" presId="urn:microsoft.com/office/officeart/2018/2/layout/IconLabelList"/>
    <dgm:cxn modelId="{AB0EA0FB-7825-9C4D-86FA-CEB18F990355}" type="presParOf" srcId="{C26ABB10-2674-4D81-AE5C-D123B6F734D2}" destId="{3F4B57AD-08C2-455D-BEAD-E3E1B59AA046}" srcOrd="1" destOrd="0" presId="urn:microsoft.com/office/officeart/2018/2/layout/IconLabelList"/>
    <dgm:cxn modelId="{242377CB-52AF-9E4C-80A9-08FDF1924938}" type="presParOf" srcId="{C26ABB10-2674-4D81-AE5C-D123B6F734D2}" destId="{D25885E0-C059-4D99-B837-9D60A86F91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38578-787E-46C8-84BA-8C84627F85B2}">
      <dsp:nvSpPr>
        <dsp:cNvPr id="0" name=""/>
        <dsp:cNvSpPr/>
      </dsp:nvSpPr>
      <dsp:spPr>
        <a:xfrm>
          <a:off x="0" y="1806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C915D-008F-4083-B7CA-779ACE726B6D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C3181-141F-49D3-A9B1-B8D46115E75D}">
      <dsp:nvSpPr>
        <dsp:cNvPr id="0" name=""/>
        <dsp:cNvSpPr/>
      </dsp:nvSpPr>
      <dsp:spPr>
        <a:xfrm>
          <a:off x="1057476" y="1806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Programming     	JavaScript</a:t>
          </a:r>
        </a:p>
      </dsp:txBody>
      <dsp:txXfrm>
        <a:off x="1057476" y="1806"/>
        <a:ext cx="9458123" cy="915564"/>
      </dsp:txXfrm>
    </dsp:sp>
    <dsp:sp modelId="{309516E5-5550-4157-A5D3-95A52BF52366}">
      <dsp:nvSpPr>
        <dsp:cNvPr id="0" name=""/>
        <dsp:cNvSpPr/>
      </dsp:nvSpPr>
      <dsp:spPr>
        <a:xfrm>
          <a:off x="0" y="1142416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18FDA-FCCB-4F0C-A0F0-1DC6924904D8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23FBE-22B1-4DD9-88E4-FF00226EDDD0}">
      <dsp:nvSpPr>
        <dsp:cNvPr id="0" name=""/>
        <dsp:cNvSpPr/>
      </dsp:nvSpPr>
      <dsp:spPr>
        <a:xfrm>
          <a:off x="1057476" y="1146262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Framework	             React, CSS, JSX</a:t>
          </a:r>
        </a:p>
      </dsp:txBody>
      <dsp:txXfrm>
        <a:off x="1057476" y="1146262"/>
        <a:ext cx="9458123" cy="915564"/>
      </dsp:txXfrm>
    </dsp:sp>
    <dsp:sp modelId="{027CA0BC-B22E-473C-9D2C-5D8C4D886168}">
      <dsp:nvSpPr>
        <dsp:cNvPr id="0" name=""/>
        <dsp:cNvSpPr/>
      </dsp:nvSpPr>
      <dsp:spPr>
        <a:xfrm>
          <a:off x="0" y="2290717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BC33F-CB2A-44E2-8EE5-C6CC45447CA2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5202D-D1FB-46E0-B237-950CDA25D029}">
      <dsp:nvSpPr>
        <dsp:cNvPr id="0" name=""/>
        <dsp:cNvSpPr/>
      </dsp:nvSpPr>
      <dsp:spPr>
        <a:xfrm>
          <a:off x="1057476" y="2290717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Database		MySQL</a:t>
          </a:r>
        </a:p>
      </dsp:txBody>
      <dsp:txXfrm>
        <a:off x="1057476" y="2290717"/>
        <a:ext cx="9458123" cy="915564"/>
      </dsp:txXfrm>
    </dsp:sp>
    <dsp:sp modelId="{17871FE3-5C5A-4E76-8B97-6510FA703FA8}">
      <dsp:nvSpPr>
        <dsp:cNvPr id="0" name=""/>
        <dsp:cNvSpPr/>
      </dsp:nvSpPr>
      <dsp:spPr>
        <a:xfrm>
          <a:off x="0" y="3435173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7F611-490A-4A52-AE31-F14F750E60E0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CB67F-0D80-4EB3-B63A-F275BB9F0249}">
      <dsp:nvSpPr>
        <dsp:cNvPr id="0" name=""/>
        <dsp:cNvSpPr/>
      </dsp:nvSpPr>
      <dsp:spPr>
        <a:xfrm>
          <a:off x="1057476" y="3435173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Cloud Service		Heroku, AWS</a:t>
          </a:r>
        </a:p>
      </dsp:txBody>
      <dsp:txXfrm>
        <a:off x="1057476" y="3435173"/>
        <a:ext cx="9458123" cy="915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A4250-FE28-43C1-9754-F624F53FD403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7DE27-CFFF-4CEA-A02E-FC3BC7D5746E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2C581-8AC2-471A-804B-1127FEEE1E99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express : API framework. </a:t>
          </a:r>
        </a:p>
      </dsp:txBody>
      <dsp:txXfrm>
        <a:off x="692764" y="1407"/>
        <a:ext cx="9822835" cy="599796"/>
      </dsp:txXfrm>
    </dsp:sp>
    <dsp:sp modelId="{8E0048C9-9BF0-4BDA-B1EF-BA613F195CE7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4E53C-98D9-4603-B701-9601526F2583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A2558-152E-4EC8-A0F7-F9314E170EC8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mysql	: Driver for integrating a MySQLl DB with a NodeJS server</a:t>
          </a:r>
        </a:p>
      </dsp:txBody>
      <dsp:txXfrm>
        <a:off x="692764" y="751152"/>
        <a:ext cx="9822835" cy="599796"/>
      </dsp:txXfrm>
    </dsp:sp>
    <dsp:sp modelId="{9FFCB520-0F57-4E23-8FE4-DEC07AFC752F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BCD45-E575-42B5-9C37-B12CCDE2D5B6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222C5-8B8A-4581-9726-A488223C8E6E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express-session: Used to create user sessions upon login.</a:t>
          </a:r>
        </a:p>
      </dsp:txBody>
      <dsp:txXfrm>
        <a:off x="692764" y="1500898"/>
        <a:ext cx="9822835" cy="599796"/>
      </dsp:txXfrm>
    </dsp:sp>
    <dsp:sp modelId="{C9762A65-6840-420A-A9BE-A67BFA1ABDC3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D4E57-ED23-4946-A95A-383A754498A1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16072-A6D7-49DD-9305-272F9F8B1E10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cookie-parser: Used to sign Session ID with secret string</a:t>
          </a:r>
        </a:p>
      </dsp:txBody>
      <dsp:txXfrm>
        <a:off x="692764" y="2250643"/>
        <a:ext cx="9822835" cy="599796"/>
      </dsp:txXfrm>
    </dsp:sp>
    <dsp:sp modelId="{5CFDD51F-4923-48B0-9A86-B55BCEE43574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342CE-DE1F-4AE5-AEBD-03807ECD39C0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F530-2FAC-4F42-B30B-5CF27DF8826B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socket.io: Real-time messaging tool used to build chat functionality.</a:t>
          </a:r>
        </a:p>
      </dsp:txBody>
      <dsp:txXfrm>
        <a:off x="692764" y="3000388"/>
        <a:ext cx="9822835" cy="599796"/>
      </dsp:txXfrm>
    </dsp:sp>
    <dsp:sp modelId="{7ADAE399-DE91-41AB-B2DE-3C9A78A2EDA2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2018A-2959-4F4D-BAD8-AC37D8F8E872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D78A7-40ED-4F4D-A43A-1588D4CF704C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express-fileupload: Used for uploading use photos.</a:t>
          </a:r>
        </a:p>
      </dsp:txBody>
      <dsp:txXfrm>
        <a:off x="692764" y="3750134"/>
        <a:ext cx="9822835" cy="599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5368D-C936-8442-B2B7-9E35AA9A8C70}">
      <dsp:nvSpPr>
        <dsp:cNvPr id="0" name=""/>
        <dsp:cNvSpPr/>
      </dsp:nvSpPr>
      <dsp:spPr>
        <a:xfrm>
          <a:off x="0" y="461"/>
          <a:ext cx="457199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A63409-AA54-5C42-931D-4D9254100019}">
      <dsp:nvSpPr>
        <dsp:cNvPr id="0" name=""/>
        <dsp:cNvSpPr/>
      </dsp:nvSpPr>
      <dsp:spPr>
        <a:xfrm>
          <a:off x="0" y="461"/>
          <a:ext cx="4571999" cy="5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User login and logout</a:t>
          </a:r>
          <a:endParaRPr lang="en-US" sz="2200" kern="1200"/>
        </a:p>
      </dsp:txBody>
      <dsp:txXfrm>
        <a:off x="0" y="461"/>
        <a:ext cx="4571999" cy="539436"/>
      </dsp:txXfrm>
    </dsp:sp>
    <dsp:sp modelId="{F1E63DE9-3228-184A-A08F-C69E06176C39}">
      <dsp:nvSpPr>
        <dsp:cNvPr id="0" name=""/>
        <dsp:cNvSpPr/>
      </dsp:nvSpPr>
      <dsp:spPr>
        <a:xfrm>
          <a:off x="0" y="539897"/>
          <a:ext cx="4571999" cy="0"/>
        </a:xfrm>
        <a:prstGeom prst="line">
          <a:avLst/>
        </a:prstGeom>
        <a:gradFill rotWithShape="0">
          <a:gsLst>
            <a:gs pos="0">
              <a:schemeClr val="accent5">
                <a:hueOff val="508823"/>
                <a:satOff val="-9699"/>
                <a:lumOff val="130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508823"/>
                <a:satOff val="-9699"/>
                <a:lumOff val="130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08823"/>
              <a:satOff val="-9699"/>
              <a:lumOff val="130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EBC84E-0389-6444-A015-E29AED2BA160}">
      <dsp:nvSpPr>
        <dsp:cNvPr id="0" name=""/>
        <dsp:cNvSpPr/>
      </dsp:nvSpPr>
      <dsp:spPr>
        <a:xfrm>
          <a:off x="0" y="539897"/>
          <a:ext cx="4571999" cy="5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Create a new User Profile/Signup</a:t>
          </a:r>
          <a:endParaRPr lang="en-US" sz="2200" kern="1200"/>
        </a:p>
      </dsp:txBody>
      <dsp:txXfrm>
        <a:off x="0" y="539897"/>
        <a:ext cx="4571999" cy="539436"/>
      </dsp:txXfrm>
    </dsp:sp>
    <dsp:sp modelId="{567721BE-3767-024C-BB86-AAEA76F57486}">
      <dsp:nvSpPr>
        <dsp:cNvPr id="0" name=""/>
        <dsp:cNvSpPr/>
      </dsp:nvSpPr>
      <dsp:spPr>
        <a:xfrm>
          <a:off x="0" y="1079333"/>
          <a:ext cx="4571999" cy="0"/>
        </a:xfrm>
        <a:prstGeom prst="line">
          <a:avLst/>
        </a:prstGeom>
        <a:gradFill rotWithShape="0">
          <a:gsLst>
            <a:gs pos="0">
              <a:schemeClr val="accent5">
                <a:hueOff val="1017647"/>
                <a:satOff val="-19399"/>
                <a:lumOff val="26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1017647"/>
                <a:satOff val="-19399"/>
                <a:lumOff val="26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017647"/>
              <a:satOff val="-19399"/>
              <a:lumOff val="26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060565-BEDA-EB4D-915E-3CE46DF9EA23}">
      <dsp:nvSpPr>
        <dsp:cNvPr id="0" name=""/>
        <dsp:cNvSpPr/>
      </dsp:nvSpPr>
      <dsp:spPr>
        <a:xfrm>
          <a:off x="0" y="1079333"/>
          <a:ext cx="4571999" cy="5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Editing the existing User Profile</a:t>
          </a:r>
          <a:endParaRPr lang="en-US" sz="2200" kern="1200"/>
        </a:p>
      </dsp:txBody>
      <dsp:txXfrm>
        <a:off x="0" y="1079333"/>
        <a:ext cx="4571999" cy="539436"/>
      </dsp:txXfrm>
    </dsp:sp>
    <dsp:sp modelId="{1C57B7C8-C3A3-594E-A094-171931760CD0}">
      <dsp:nvSpPr>
        <dsp:cNvPr id="0" name=""/>
        <dsp:cNvSpPr/>
      </dsp:nvSpPr>
      <dsp:spPr>
        <a:xfrm>
          <a:off x="0" y="1618769"/>
          <a:ext cx="4571999" cy="0"/>
        </a:xfrm>
        <a:prstGeom prst="line">
          <a:avLst/>
        </a:prstGeom>
        <a:gradFill rotWithShape="0">
          <a:gsLst>
            <a:gs pos="0">
              <a:schemeClr val="accent5">
                <a:hueOff val="1526470"/>
                <a:satOff val="-29098"/>
                <a:lumOff val="392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1526470"/>
                <a:satOff val="-29098"/>
                <a:lumOff val="392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26470"/>
              <a:satOff val="-29098"/>
              <a:lumOff val="392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C503BD-3325-E04D-8961-1E3D32D91074}">
      <dsp:nvSpPr>
        <dsp:cNvPr id="0" name=""/>
        <dsp:cNvSpPr/>
      </dsp:nvSpPr>
      <dsp:spPr>
        <a:xfrm>
          <a:off x="0" y="1618769"/>
          <a:ext cx="4571999" cy="5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Uploading User Photos for a profile</a:t>
          </a:r>
          <a:endParaRPr lang="en-US" sz="2200" kern="1200"/>
        </a:p>
      </dsp:txBody>
      <dsp:txXfrm>
        <a:off x="0" y="1618769"/>
        <a:ext cx="4571999" cy="539436"/>
      </dsp:txXfrm>
    </dsp:sp>
    <dsp:sp modelId="{A9AF5B92-B492-B846-A9E1-9D8F2AB5924C}">
      <dsp:nvSpPr>
        <dsp:cNvPr id="0" name=""/>
        <dsp:cNvSpPr/>
      </dsp:nvSpPr>
      <dsp:spPr>
        <a:xfrm>
          <a:off x="0" y="2158205"/>
          <a:ext cx="4571999" cy="0"/>
        </a:xfrm>
        <a:prstGeom prst="line">
          <a:avLst/>
        </a:prstGeom>
        <a:gradFill rotWithShape="0">
          <a:gsLst>
            <a:gs pos="0">
              <a:schemeClr val="accent5">
                <a:hueOff val="2035293"/>
                <a:satOff val="-38797"/>
                <a:lumOff val="522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2035293"/>
                <a:satOff val="-38797"/>
                <a:lumOff val="522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035293"/>
              <a:satOff val="-38797"/>
              <a:lumOff val="52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953918-E74D-8340-B298-291C7652B843}">
      <dsp:nvSpPr>
        <dsp:cNvPr id="0" name=""/>
        <dsp:cNvSpPr/>
      </dsp:nvSpPr>
      <dsp:spPr>
        <a:xfrm>
          <a:off x="0" y="2158205"/>
          <a:ext cx="4571999" cy="5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Creating a Match</a:t>
          </a:r>
          <a:endParaRPr lang="en-US" sz="2200" kern="1200"/>
        </a:p>
      </dsp:txBody>
      <dsp:txXfrm>
        <a:off x="0" y="2158205"/>
        <a:ext cx="4571999" cy="539436"/>
      </dsp:txXfrm>
    </dsp:sp>
    <dsp:sp modelId="{9E69348E-4193-394B-A9B5-5A7694282294}">
      <dsp:nvSpPr>
        <dsp:cNvPr id="0" name=""/>
        <dsp:cNvSpPr/>
      </dsp:nvSpPr>
      <dsp:spPr>
        <a:xfrm>
          <a:off x="0" y="2697641"/>
          <a:ext cx="4571999" cy="0"/>
        </a:xfrm>
        <a:prstGeom prst="line">
          <a:avLst/>
        </a:prstGeom>
        <a:gradFill rotWithShape="0">
          <a:gsLst>
            <a:gs pos="0">
              <a:schemeClr val="accent5">
                <a:hueOff val="2544116"/>
                <a:satOff val="-48497"/>
                <a:lumOff val="653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2544116"/>
                <a:satOff val="-48497"/>
                <a:lumOff val="653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544116"/>
              <a:satOff val="-48497"/>
              <a:lumOff val="653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9A30FF-847A-1840-BB8A-CE992C9CE492}">
      <dsp:nvSpPr>
        <dsp:cNvPr id="0" name=""/>
        <dsp:cNvSpPr/>
      </dsp:nvSpPr>
      <dsp:spPr>
        <a:xfrm>
          <a:off x="0" y="2697641"/>
          <a:ext cx="4571999" cy="5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Destroying a Match</a:t>
          </a:r>
          <a:endParaRPr lang="en-US" sz="2200" kern="1200"/>
        </a:p>
      </dsp:txBody>
      <dsp:txXfrm>
        <a:off x="0" y="2697641"/>
        <a:ext cx="4571999" cy="539436"/>
      </dsp:txXfrm>
    </dsp:sp>
    <dsp:sp modelId="{6F8A9F33-E8A4-1645-BC8E-F2B01277E5CE}">
      <dsp:nvSpPr>
        <dsp:cNvPr id="0" name=""/>
        <dsp:cNvSpPr/>
      </dsp:nvSpPr>
      <dsp:spPr>
        <a:xfrm>
          <a:off x="0" y="3237077"/>
          <a:ext cx="4571999" cy="0"/>
        </a:xfrm>
        <a:prstGeom prst="line">
          <a:avLst/>
        </a:prstGeom>
        <a:gradFill rotWithShape="0">
          <a:gsLst>
            <a:gs pos="0">
              <a:schemeClr val="accent5">
                <a:hueOff val="3052940"/>
                <a:satOff val="-58196"/>
                <a:lumOff val="78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3052940"/>
                <a:satOff val="-58196"/>
                <a:lumOff val="78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52940"/>
              <a:satOff val="-58196"/>
              <a:lumOff val="784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5E1DB3-B340-8946-851D-22B47A806A43}">
      <dsp:nvSpPr>
        <dsp:cNvPr id="0" name=""/>
        <dsp:cNvSpPr/>
      </dsp:nvSpPr>
      <dsp:spPr>
        <a:xfrm>
          <a:off x="0" y="3237077"/>
          <a:ext cx="4571999" cy="5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Chatting</a:t>
          </a:r>
          <a:endParaRPr lang="en-US" sz="2200" kern="1200"/>
        </a:p>
      </dsp:txBody>
      <dsp:txXfrm>
        <a:off x="0" y="3237077"/>
        <a:ext cx="4571999" cy="5394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65784-3FC7-424A-8B47-108B9D7E3451}">
      <dsp:nvSpPr>
        <dsp:cNvPr id="0" name=""/>
        <dsp:cNvSpPr/>
      </dsp:nvSpPr>
      <dsp:spPr>
        <a:xfrm>
          <a:off x="0" y="541"/>
          <a:ext cx="10251600" cy="12666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92EF92-BBB5-4FE8-9B19-DBBD03D344CC}">
      <dsp:nvSpPr>
        <dsp:cNvPr id="0" name=""/>
        <dsp:cNvSpPr/>
      </dsp:nvSpPr>
      <dsp:spPr>
        <a:xfrm>
          <a:off x="383156" y="285533"/>
          <a:ext cx="696648" cy="6966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B3B52-B441-4693-88C5-6096B92A43EB}">
      <dsp:nvSpPr>
        <dsp:cNvPr id="0" name=""/>
        <dsp:cNvSpPr/>
      </dsp:nvSpPr>
      <dsp:spPr>
        <a:xfrm>
          <a:off x="1462961" y="541"/>
          <a:ext cx="8788638" cy="1266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052" tIns="134052" rIns="134052" bIns="134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Functional Testing</a:t>
          </a:r>
          <a:endParaRPr lang="en-US" sz="2500" kern="1200"/>
        </a:p>
      </dsp:txBody>
      <dsp:txXfrm>
        <a:off x="1462961" y="541"/>
        <a:ext cx="8788638" cy="1266633"/>
      </dsp:txXfrm>
    </dsp:sp>
    <dsp:sp modelId="{490D950C-1927-4CB6-A0D7-9AE7B99C2FCB}">
      <dsp:nvSpPr>
        <dsp:cNvPr id="0" name=""/>
        <dsp:cNvSpPr/>
      </dsp:nvSpPr>
      <dsp:spPr>
        <a:xfrm>
          <a:off x="0" y="1583833"/>
          <a:ext cx="10251600" cy="12666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00C6E-9A72-406A-9744-A9A9737C3415}">
      <dsp:nvSpPr>
        <dsp:cNvPr id="0" name=""/>
        <dsp:cNvSpPr/>
      </dsp:nvSpPr>
      <dsp:spPr>
        <a:xfrm>
          <a:off x="383156" y="1868825"/>
          <a:ext cx="696648" cy="6966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90054-5047-44B9-A404-10870A95C1CD}">
      <dsp:nvSpPr>
        <dsp:cNvPr id="0" name=""/>
        <dsp:cNvSpPr/>
      </dsp:nvSpPr>
      <dsp:spPr>
        <a:xfrm>
          <a:off x="1462961" y="1583833"/>
          <a:ext cx="8788638" cy="1266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052" tIns="134052" rIns="134052" bIns="134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Integration Testing</a:t>
          </a:r>
          <a:endParaRPr lang="en-US" sz="2500" kern="1200"/>
        </a:p>
      </dsp:txBody>
      <dsp:txXfrm>
        <a:off x="1462961" y="1583833"/>
        <a:ext cx="8788638" cy="1266633"/>
      </dsp:txXfrm>
    </dsp:sp>
    <dsp:sp modelId="{0C06E4D9-1816-41E5-8497-1934FEC2084F}">
      <dsp:nvSpPr>
        <dsp:cNvPr id="0" name=""/>
        <dsp:cNvSpPr/>
      </dsp:nvSpPr>
      <dsp:spPr>
        <a:xfrm>
          <a:off x="0" y="3167125"/>
          <a:ext cx="10251600" cy="12666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ECDC5-7D85-45E8-912A-690BD97A6AF0}">
      <dsp:nvSpPr>
        <dsp:cNvPr id="0" name=""/>
        <dsp:cNvSpPr/>
      </dsp:nvSpPr>
      <dsp:spPr>
        <a:xfrm>
          <a:off x="383156" y="3452117"/>
          <a:ext cx="696648" cy="6966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B45A5-E930-4C05-9194-007FEDA49478}">
      <dsp:nvSpPr>
        <dsp:cNvPr id="0" name=""/>
        <dsp:cNvSpPr/>
      </dsp:nvSpPr>
      <dsp:spPr>
        <a:xfrm>
          <a:off x="1462961" y="3167125"/>
          <a:ext cx="8788638" cy="1266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052" tIns="134052" rIns="134052" bIns="134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Unit Testing</a:t>
          </a:r>
          <a:endParaRPr lang="en-US" sz="2500" kern="1200"/>
        </a:p>
      </dsp:txBody>
      <dsp:txXfrm>
        <a:off x="1462961" y="3167125"/>
        <a:ext cx="8788638" cy="12666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B08D8-2DAB-4E73-945B-166043ECE89B}">
      <dsp:nvSpPr>
        <dsp:cNvPr id="0" name=""/>
        <dsp:cNvSpPr/>
      </dsp:nvSpPr>
      <dsp:spPr>
        <a:xfrm>
          <a:off x="0" y="1840"/>
          <a:ext cx="10251600" cy="9327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79F96-2D6A-4212-8242-3F36584F1A73}">
      <dsp:nvSpPr>
        <dsp:cNvPr id="0" name=""/>
        <dsp:cNvSpPr/>
      </dsp:nvSpPr>
      <dsp:spPr>
        <a:xfrm>
          <a:off x="282160" y="211711"/>
          <a:ext cx="513019" cy="513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EB6C4-8242-462C-BAFE-67F3F209B69E}">
      <dsp:nvSpPr>
        <dsp:cNvPr id="0" name=""/>
        <dsp:cNvSpPr/>
      </dsp:nvSpPr>
      <dsp:spPr>
        <a:xfrm>
          <a:off x="1077340" y="1840"/>
          <a:ext cx="9174259" cy="93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17" tIns="98717" rIns="98717" bIns="987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Learning new technologies</a:t>
          </a:r>
          <a:endParaRPr lang="en-US" sz="2200" kern="1200"/>
        </a:p>
      </dsp:txBody>
      <dsp:txXfrm>
        <a:off x="1077340" y="1840"/>
        <a:ext cx="9174259" cy="932761"/>
      </dsp:txXfrm>
    </dsp:sp>
    <dsp:sp modelId="{B56F1708-EDC2-4A86-A3BD-18460ACFAE78}">
      <dsp:nvSpPr>
        <dsp:cNvPr id="0" name=""/>
        <dsp:cNvSpPr/>
      </dsp:nvSpPr>
      <dsp:spPr>
        <a:xfrm>
          <a:off x="0" y="1167792"/>
          <a:ext cx="10251600" cy="9327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9BE46-9D78-400B-9B45-195DF2FB2A23}">
      <dsp:nvSpPr>
        <dsp:cNvPr id="0" name=""/>
        <dsp:cNvSpPr/>
      </dsp:nvSpPr>
      <dsp:spPr>
        <a:xfrm>
          <a:off x="282160" y="1377664"/>
          <a:ext cx="513019" cy="513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82FC4-992B-45C2-B177-15479DE2D29C}">
      <dsp:nvSpPr>
        <dsp:cNvPr id="0" name=""/>
        <dsp:cNvSpPr/>
      </dsp:nvSpPr>
      <dsp:spPr>
        <a:xfrm>
          <a:off x="1077340" y="1167792"/>
          <a:ext cx="9174259" cy="93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17" tIns="98717" rIns="98717" bIns="987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Asynchronous programming </a:t>
          </a:r>
          <a:endParaRPr lang="en-US" sz="2200" kern="1200"/>
        </a:p>
      </dsp:txBody>
      <dsp:txXfrm>
        <a:off x="1077340" y="1167792"/>
        <a:ext cx="9174259" cy="932761"/>
      </dsp:txXfrm>
    </dsp:sp>
    <dsp:sp modelId="{707F8D8E-1CEC-4A51-BF41-F5A74E40F239}">
      <dsp:nvSpPr>
        <dsp:cNvPr id="0" name=""/>
        <dsp:cNvSpPr/>
      </dsp:nvSpPr>
      <dsp:spPr>
        <a:xfrm>
          <a:off x="0" y="2333745"/>
          <a:ext cx="10251600" cy="9327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98BB9-05E8-40CB-A68C-AEA5FEF09512}">
      <dsp:nvSpPr>
        <dsp:cNvPr id="0" name=""/>
        <dsp:cNvSpPr/>
      </dsp:nvSpPr>
      <dsp:spPr>
        <a:xfrm>
          <a:off x="282160" y="2543616"/>
          <a:ext cx="513019" cy="5130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09B84-6701-4A2D-A23D-A3631B616978}">
      <dsp:nvSpPr>
        <dsp:cNvPr id="0" name=""/>
        <dsp:cNvSpPr/>
      </dsp:nvSpPr>
      <dsp:spPr>
        <a:xfrm>
          <a:off x="1077340" y="2333745"/>
          <a:ext cx="9174259" cy="93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17" tIns="98717" rIns="98717" bIns="987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Time limit/restriction – Hosting</a:t>
          </a:r>
          <a:endParaRPr lang="en-US" sz="2200" kern="1200"/>
        </a:p>
      </dsp:txBody>
      <dsp:txXfrm>
        <a:off x="1077340" y="2333745"/>
        <a:ext cx="9174259" cy="932761"/>
      </dsp:txXfrm>
    </dsp:sp>
    <dsp:sp modelId="{E8009E84-6113-45FA-AF56-9C5E13D3278D}">
      <dsp:nvSpPr>
        <dsp:cNvPr id="0" name=""/>
        <dsp:cNvSpPr/>
      </dsp:nvSpPr>
      <dsp:spPr>
        <a:xfrm>
          <a:off x="0" y="3499697"/>
          <a:ext cx="10251600" cy="9327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A6DE9-884D-4E6B-9FC5-691A84485F76}">
      <dsp:nvSpPr>
        <dsp:cNvPr id="0" name=""/>
        <dsp:cNvSpPr/>
      </dsp:nvSpPr>
      <dsp:spPr>
        <a:xfrm>
          <a:off x="282160" y="3709569"/>
          <a:ext cx="513019" cy="5130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CFB3F-9E1C-4C07-AD35-D20638E5E28D}">
      <dsp:nvSpPr>
        <dsp:cNvPr id="0" name=""/>
        <dsp:cNvSpPr/>
      </dsp:nvSpPr>
      <dsp:spPr>
        <a:xfrm>
          <a:off x="1077340" y="3499697"/>
          <a:ext cx="9174259" cy="93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17" tIns="98717" rIns="98717" bIns="9871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No expertise</a:t>
          </a:r>
          <a:endParaRPr lang="en-US" sz="2200" kern="1200"/>
        </a:p>
      </dsp:txBody>
      <dsp:txXfrm>
        <a:off x="1077340" y="3499697"/>
        <a:ext cx="9174259" cy="9327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8012D-D396-4F4B-8B8D-F0DB5FA50E2A}">
      <dsp:nvSpPr>
        <dsp:cNvPr id="0" name=""/>
        <dsp:cNvSpPr/>
      </dsp:nvSpPr>
      <dsp:spPr>
        <a:xfrm>
          <a:off x="0" y="3464"/>
          <a:ext cx="10251600" cy="7378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92520-521C-4088-85D2-285F86475C50}">
      <dsp:nvSpPr>
        <dsp:cNvPr id="0" name=""/>
        <dsp:cNvSpPr/>
      </dsp:nvSpPr>
      <dsp:spPr>
        <a:xfrm>
          <a:off x="223213" y="169490"/>
          <a:ext cx="405842" cy="4058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FCB5B-0390-4BB9-AD02-7F73484B8B22}">
      <dsp:nvSpPr>
        <dsp:cNvPr id="0" name=""/>
        <dsp:cNvSpPr/>
      </dsp:nvSpPr>
      <dsp:spPr>
        <a:xfrm>
          <a:off x="852268" y="3464"/>
          <a:ext cx="9399331" cy="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Filter by preferences and location.</a:t>
          </a:r>
          <a:endParaRPr lang="en-US" sz="1900" kern="1200"/>
        </a:p>
      </dsp:txBody>
      <dsp:txXfrm>
        <a:off x="852268" y="3464"/>
        <a:ext cx="9399331" cy="737895"/>
      </dsp:txXfrm>
    </dsp:sp>
    <dsp:sp modelId="{44E03906-3491-45AA-A753-6BE7E4348063}">
      <dsp:nvSpPr>
        <dsp:cNvPr id="0" name=""/>
        <dsp:cNvSpPr/>
      </dsp:nvSpPr>
      <dsp:spPr>
        <a:xfrm>
          <a:off x="0" y="925833"/>
          <a:ext cx="10251600" cy="7378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E320-1B8A-4533-8C36-8D66F4230CF6}">
      <dsp:nvSpPr>
        <dsp:cNvPr id="0" name=""/>
        <dsp:cNvSpPr/>
      </dsp:nvSpPr>
      <dsp:spPr>
        <a:xfrm>
          <a:off x="223213" y="1091859"/>
          <a:ext cx="405842" cy="4058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6CF5C-EFB4-4F5F-9CC9-7EB7BAD4C5DB}">
      <dsp:nvSpPr>
        <dsp:cNvPr id="0" name=""/>
        <dsp:cNvSpPr/>
      </dsp:nvSpPr>
      <dsp:spPr>
        <a:xfrm>
          <a:off x="852268" y="925833"/>
          <a:ext cx="9399331" cy="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Save chat history in database. </a:t>
          </a:r>
          <a:endParaRPr lang="en-US" sz="1900" kern="1200"/>
        </a:p>
      </dsp:txBody>
      <dsp:txXfrm>
        <a:off x="852268" y="925833"/>
        <a:ext cx="9399331" cy="737895"/>
      </dsp:txXfrm>
    </dsp:sp>
    <dsp:sp modelId="{2488026F-5551-4486-BB3A-E6C28AF4A846}">
      <dsp:nvSpPr>
        <dsp:cNvPr id="0" name=""/>
        <dsp:cNvSpPr/>
      </dsp:nvSpPr>
      <dsp:spPr>
        <a:xfrm>
          <a:off x="0" y="1848202"/>
          <a:ext cx="10251600" cy="7378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A0CBE-E149-4B9A-9965-8E70C347A708}">
      <dsp:nvSpPr>
        <dsp:cNvPr id="0" name=""/>
        <dsp:cNvSpPr/>
      </dsp:nvSpPr>
      <dsp:spPr>
        <a:xfrm>
          <a:off x="223213" y="2014228"/>
          <a:ext cx="405842" cy="4058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D8C5E-B09F-4B57-8AF7-6DA1E8F25452}">
      <dsp:nvSpPr>
        <dsp:cNvPr id="0" name=""/>
        <dsp:cNvSpPr/>
      </dsp:nvSpPr>
      <dsp:spPr>
        <a:xfrm>
          <a:off x="852268" y="1848202"/>
          <a:ext cx="9399331" cy="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Save session information in database. </a:t>
          </a:r>
          <a:endParaRPr lang="en-US" sz="1900" kern="1200"/>
        </a:p>
      </dsp:txBody>
      <dsp:txXfrm>
        <a:off x="852268" y="1848202"/>
        <a:ext cx="9399331" cy="737895"/>
      </dsp:txXfrm>
    </dsp:sp>
    <dsp:sp modelId="{E0CACA05-7D0E-4814-AEFF-A6A933A6E511}">
      <dsp:nvSpPr>
        <dsp:cNvPr id="0" name=""/>
        <dsp:cNvSpPr/>
      </dsp:nvSpPr>
      <dsp:spPr>
        <a:xfrm>
          <a:off x="0" y="2770571"/>
          <a:ext cx="10251600" cy="7378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88066-FC10-4EC5-8E3A-F0CB30D94555}">
      <dsp:nvSpPr>
        <dsp:cNvPr id="0" name=""/>
        <dsp:cNvSpPr/>
      </dsp:nvSpPr>
      <dsp:spPr>
        <a:xfrm>
          <a:off x="223213" y="2936597"/>
          <a:ext cx="405842" cy="4058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D5616-1521-45AA-972D-7F2E8D26D2A0}">
      <dsp:nvSpPr>
        <dsp:cNvPr id="0" name=""/>
        <dsp:cNvSpPr/>
      </dsp:nvSpPr>
      <dsp:spPr>
        <a:xfrm>
          <a:off x="852268" y="2770571"/>
          <a:ext cx="9399331" cy="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Notify users of new matches and new messages. </a:t>
          </a:r>
          <a:endParaRPr lang="en-US" sz="1900" kern="1200"/>
        </a:p>
      </dsp:txBody>
      <dsp:txXfrm>
        <a:off x="852268" y="2770571"/>
        <a:ext cx="9399331" cy="737895"/>
      </dsp:txXfrm>
    </dsp:sp>
    <dsp:sp modelId="{521B767F-2F1B-4103-870B-356AE0049ADB}">
      <dsp:nvSpPr>
        <dsp:cNvPr id="0" name=""/>
        <dsp:cNvSpPr/>
      </dsp:nvSpPr>
      <dsp:spPr>
        <a:xfrm>
          <a:off x="0" y="3692940"/>
          <a:ext cx="10251600" cy="7378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EA95A-E911-4376-8C99-A4F3E1B7C267}">
      <dsp:nvSpPr>
        <dsp:cNvPr id="0" name=""/>
        <dsp:cNvSpPr/>
      </dsp:nvSpPr>
      <dsp:spPr>
        <a:xfrm>
          <a:off x="223213" y="3858966"/>
          <a:ext cx="405842" cy="4058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EB374-4148-4110-B6FC-7CBB7EE51AE4}">
      <dsp:nvSpPr>
        <dsp:cNvPr id="0" name=""/>
        <dsp:cNvSpPr/>
      </dsp:nvSpPr>
      <dsp:spPr>
        <a:xfrm>
          <a:off x="852268" y="3692940"/>
          <a:ext cx="9399331" cy="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Security. </a:t>
          </a:r>
          <a:endParaRPr lang="en-US" sz="1900" kern="1200"/>
        </a:p>
      </dsp:txBody>
      <dsp:txXfrm>
        <a:off x="852268" y="3692940"/>
        <a:ext cx="9399331" cy="7378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634E5-CB88-4F6C-AD34-43551AED7362}">
      <dsp:nvSpPr>
        <dsp:cNvPr id="0" name=""/>
        <dsp:cNvSpPr/>
      </dsp:nvSpPr>
      <dsp:spPr>
        <a:xfrm>
          <a:off x="872079" y="1735678"/>
          <a:ext cx="1341562" cy="134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8B441-4C74-406F-BD25-4004D0690CF3}">
      <dsp:nvSpPr>
        <dsp:cNvPr id="0" name=""/>
        <dsp:cNvSpPr/>
      </dsp:nvSpPr>
      <dsp:spPr>
        <a:xfrm>
          <a:off x="52236" y="344106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Questions?</a:t>
          </a:r>
        </a:p>
      </dsp:txBody>
      <dsp:txXfrm>
        <a:off x="52236" y="3441064"/>
        <a:ext cx="2981250" cy="720000"/>
      </dsp:txXfrm>
    </dsp:sp>
    <dsp:sp modelId="{A2A31765-6AE3-41E0-9171-D34487A44A8D}">
      <dsp:nvSpPr>
        <dsp:cNvPr id="0" name=""/>
        <dsp:cNvSpPr/>
      </dsp:nvSpPr>
      <dsp:spPr>
        <a:xfrm>
          <a:off x="4375048" y="1735678"/>
          <a:ext cx="1341562" cy="134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885E0-C059-4D99-B837-9D60A86F918E}">
      <dsp:nvSpPr>
        <dsp:cNvPr id="0" name=""/>
        <dsp:cNvSpPr/>
      </dsp:nvSpPr>
      <dsp:spPr>
        <a:xfrm>
          <a:off x="3555204" y="3441064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Thank you</a:t>
          </a:r>
        </a:p>
      </dsp:txBody>
      <dsp:txXfrm>
        <a:off x="3555204" y="3441064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38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86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90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68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055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ecdb288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ecdb288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ecdb288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ecdb288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16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ecdb288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ecdb288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38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ecdb288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ecdb288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78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1250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004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72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0108" y="624498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24498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296400" y="624498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1" y="48604"/>
            <a:ext cx="9603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8340059" y="2600502"/>
            <a:ext cx="45240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686182" y="-194896"/>
            <a:ext cx="4524000" cy="8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1" y="48604"/>
            <a:ext cx="9603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1" y="48604"/>
            <a:ext cx="9603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" y="252046"/>
            <a:ext cx="106365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1" y="48604"/>
            <a:ext cx="9603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8200" y="1565031"/>
            <a:ext cx="39321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1565031"/>
            <a:ext cx="6172200" cy="4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637692"/>
            <a:ext cx="3932100" cy="3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1565031"/>
            <a:ext cx="39321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1565031"/>
            <a:ext cx="6172200" cy="4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491154"/>
            <a:ext cx="3932100" cy="3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1" y="48604"/>
            <a:ext cx="9603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l="1481" r="5187" b="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ctrTitle"/>
          </p:nvPr>
        </p:nvSpPr>
        <p:spPr>
          <a:xfrm>
            <a:off x="645250" y="135000"/>
            <a:ext cx="6138300" cy="242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sz="6900" b="1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Dog Dating App</a:t>
            </a:r>
            <a:endParaRPr sz="89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477950" y="3214974"/>
            <a:ext cx="4023300" cy="1965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0"/>
              <a:buFont typeface="Arial"/>
              <a:buChar char="-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Ian Woods</a:t>
            </a:r>
            <a:endParaRPr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80"/>
              <a:buFont typeface="Arial"/>
              <a:buChar char="-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Joshitha Mandali</a:t>
            </a:r>
            <a:endParaRPr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80"/>
              <a:buFont typeface="Arial"/>
              <a:buChar char="-"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David Acharya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58;p25">
            <a:extLst>
              <a:ext uri="{FF2B5EF4-FFF2-40B4-BE49-F238E27FC236}">
                <a16:creationId xmlns:a16="http://schemas.microsoft.com/office/drawing/2014/main" id="{7CB48E8C-ECA9-2E47-9540-47B6019B2199}"/>
              </a:ext>
            </a:extLst>
          </p:cNvPr>
          <p:cNvSpPr txBox="1">
            <a:spLocks/>
          </p:cNvSpPr>
          <p:nvPr/>
        </p:nvSpPr>
        <p:spPr>
          <a:xfrm>
            <a:off x="6175748" y="1738431"/>
            <a:ext cx="4977976" cy="14540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18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18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sz="18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2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7" name="Graphic 114" descr="Monitor">
            <a:extLst>
              <a:ext uri="{FF2B5EF4-FFF2-40B4-BE49-F238E27FC236}">
                <a16:creationId xmlns:a16="http://schemas.microsoft.com/office/drawing/2014/main" id="{1CCE49FE-9EFF-41C9-80FA-328BA2C72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0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0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066800" y="2014194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55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67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E2F4-1286-6C4D-BD3D-BB402F95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DEMO: USER LOGIN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oogle Shape;164;p26">
            <a:extLst>
              <a:ext uri="{FF2B5EF4-FFF2-40B4-BE49-F238E27FC236}">
                <a16:creationId xmlns:a16="http://schemas.microsoft.com/office/drawing/2014/main" id="{B765E337-BA8E-C845-8147-28953040FD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373" y="1452769"/>
            <a:ext cx="10107427" cy="503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63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E2F4-1286-6C4D-BD3D-BB402F95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DEMO: USER SIGN UP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oogle Shape;170;p27">
            <a:extLst>
              <a:ext uri="{FF2B5EF4-FFF2-40B4-BE49-F238E27FC236}">
                <a16:creationId xmlns:a16="http://schemas.microsoft.com/office/drawing/2014/main" id="{298C0F8C-3B84-524F-843D-BE9C3408E3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6112" y="1667450"/>
            <a:ext cx="10159776" cy="5007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13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E2F4-1286-6C4D-BD3D-BB402F95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/>
              <a:t>DEMO: EDIT USER PROFILE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oogle Shape;176;p28">
            <a:extLst>
              <a:ext uri="{FF2B5EF4-FFF2-40B4-BE49-F238E27FC236}">
                <a16:creationId xmlns:a16="http://schemas.microsoft.com/office/drawing/2014/main" id="{47B49D07-8A1F-B94E-8541-288FC55144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4775" y="1695725"/>
            <a:ext cx="9697609" cy="4605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54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E2F4-1286-6C4D-BD3D-BB402F95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DEMO: MEET OTHER DOGS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oogle Shape;176;p28">
            <a:extLst>
              <a:ext uri="{FF2B5EF4-FFF2-40B4-BE49-F238E27FC236}">
                <a16:creationId xmlns:a16="http://schemas.microsoft.com/office/drawing/2014/main" id="{47B49D07-8A1F-B94E-8541-288FC55144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4775" y="1695725"/>
            <a:ext cx="9697609" cy="460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2;p29">
            <a:extLst>
              <a:ext uri="{FF2B5EF4-FFF2-40B4-BE49-F238E27FC236}">
                <a16:creationId xmlns:a16="http://schemas.microsoft.com/office/drawing/2014/main" id="{37AACBED-5742-B54F-89DA-400CFFAB32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50" y="1636900"/>
            <a:ext cx="9916300" cy="508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84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E2F4-1286-6C4D-BD3D-BB402F95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DEMO: CHAT WITH OTHER DOGS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oogle Shape;176;p28">
            <a:extLst>
              <a:ext uri="{FF2B5EF4-FFF2-40B4-BE49-F238E27FC236}">
                <a16:creationId xmlns:a16="http://schemas.microsoft.com/office/drawing/2014/main" id="{47B49D07-8A1F-B94E-8541-288FC55144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4775" y="1695725"/>
            <a:ext cx="9697609" cy="460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8;p30">
            <a:extLst>
              <a:ext uri="{FF2B5EF4-FFF2-40B4-BE49-F238E27FC236}">
                <a16:creationId xmlns:a16="http://schemas.microsoft.com/office/drawing/2014/main" id="{082DDE87-2A90-574C-967F-9F2C789788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563" y="1619750"/>
            <a:ext cx="10040874" cy="505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9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873600" y="399822"/>
            <a:ext cx="9367203" cy="11887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rgbClr val="FFFEFF"/>
              </a:buClr>
              <a:buSzPts val="4000"/>
            </a:pPr>
            <a:r>
              <a:rPr lang="en-US" sz="4400" dirty="0"/>
              <a:t>TESTING 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066800" y="2014194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55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3" name="Google Shape;102;p16">
            <a:extLst>
              <a:ext uri="{FF2B5EF4-FFF2-40B4-BE49-F238E27FC236}">
                <a16:creationId xmlns:a16="http://schemas.microsoft.com/office/drawing/2014/main" id="{BEE3F087-AC75-4866-BF8A-F9B513889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450926"/>
              </p:ext>
            </p:extLst>
          </p:nvPr>
        </p:nvGraphicFramePr>
        <p:xfrm>
          <a:off x="873600" y="1716558"/>
          <a:ext cx="10251600" cy="443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186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rgbClr val="FFFEFF"/>
              </a:buClr>
              <a:buSzPts val="4000"/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TESTCASES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5300640" y="641850"/>
            <a:ext cx="6053160" cy="153586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oogle Shape;200;p32">
            <a:extLst>
              <a:ext uri="{FF2B5EF4-FFF2-40B4-BE49-F238E27FC236}">
                <a16:creationId xmlns:a16="http://schemas.microsoft.com/office/drawing/2014/main" id="{C9CBCB1C-0A91-274B-AF45-36C26075CC5F}"/>
              </a:ext>
            </a:extLst>
          </p:cNvPr>
          <p:cNvPicPr preferRelativeResize="0"/>
          <p:nvPr/>
        </p:nvPicPr>
        <p:blipFill rotWithShape="1">
          <a:blip r:embed="rId3"/>
          <a:srcRect t="4893" r="1" b="9610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  <a:noFill/>
        </p:spPr>
      </p:pic>
      <p:sp>
        <p:nvSpPr>
          <p:cNvPr id="101" name="Google Shape;101;p16"/>
          <p:cNvSpPr txBox="1"/>
          <p:nvPr/>
        </p:nvSpPr>
        <p:spPr>
          <a:xfrm>
            <a:off x="1066800" y="2014194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55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420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rgbClr val="FFFEFF"/>
              </a:buClr>
              <a:buSzPts val="4000"/>
            </a:pPr>
            <a:r>
              <a:rPr lang="en-US" sz="4400" dirty="0"/>
              <a:t>CHALLENGES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066800" y="2014194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55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212;p34">
            <a:extLst>
              <a:ext uri="{FF2B5EF4-FFF2-40B4-BE49-F238E27FC236}">
                <a16:creationId xmlns:a16="http://schemas.microsoft.com/office/drawing/2014/main" id="{67A0491F-751B-104C-B421-0E1C9DC2C14C}"/>
              </a:ext>
            </a:extLst>
          </p:cNvPr>
          <p:cNvSpPr txBox="1">
            <a:spLocks/>
          </p:cNvSpPr>
          <p:nvPr/>
        </p:nvSpPr>
        <p:spPr>
          <a:xfrm>
            <a:off x="1267217" y="1937040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6400" indent="-342900">
              <a:buSzPts val="26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3" name="Google Shape;102;p16">
            <a:extLst>
              <a:ext uri="{FF2B5EF4-FFF2-40B4-BE49-F238E27FC236}">
                <a16:creationId xmlns:a16="http://schemas.microsoft.com/office/drawing/2014/main" id="{D66DB6D7-27C5-4CC2-8EA5-746A78F76E81}"/>
              </a:ext>
            </a:extLst>
          </p:cNvPr>
          <p:cNvGraphicFramePr/>
          <p:nvPr/>
        </p:nvGraphicFramePr>
        <p:xfrm>
          <a:off x="1066800" y="1920240"/>
          <a:ext cx="10251600" cy="443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979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1874296" y="469128"/>
            <a:ext cx="10146541" cy="10969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  <a:buClr>
                <a:srgbClr val="FFFEFF"/>
              </a:buClr>
              <a:buSzPts val="4000"/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LEARNT</a:t>
            </a:r>
          </a:p>
        </p:txBody>
      </p:sp>
      <p:pic>
        <p:nvPicPr>
          <p:cNvPr id="115" name="Graphic 114" descr="Head with Gears">
            <a:extLst>
              <a:ext uri="{FF2B5EF4-FFF2-40B4-BE49-F238E27FC236}">
                <a16:creationId xmlns:a16="http://schemas.microsoft.com/office/drawing/2014/main" id="{086007D5-AA98-4866-8288-5A19456E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189" y="432333"/>
            <a:ext cx="995221" cy="995221"/>
          </a:xfrm>
          <a:prstGeom prst="rect">
            <a:avLst/>
          </a:prstGeom>
        </p:spPr>
      </p:pic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838200" y="3532241"/>
            <a:ext cx="10144180" cy="220320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066800" y="2014194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55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212;p34">
            <a:extLst>
              <a:ext uri="{FF2B5EF4-FFF2-40B4-BE49-F238E27FC236}">
                <a16:creationId xmlns:a16="http://schemas.microsoft.com/office/drawing/2014/main" id="{67A0491F-751B-104C-B421-0E1C9DC2C14C}"/>
              </a:ext>
            </a:extLst>
          </p:cNvPr>
          <p:cNvSpPr txBox="1">
            <a:spLocks/>
          </p:cNvSpPr>
          <p:nvPr/>
        </p:nvSpPr>
        <p:spPr>
          <a:xfrm>
            <a:off x="1267217" y="1937040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6400" indent="-342900">
              <a:buSzPts val="26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02;p16">
            <a:extLst>
              <a:ext uri="{FF2B5EF4-FFF2-40B4-BE49-F238E27FC236}">
                <a16:creationId xmlns:a16="http://schemas.microsoft.com/office/drawing/2014/main" id="{486C7469-1D27-3349-AFD8-499F080B10B5}"/>
              </a:ext>
            </a:extLst>
          </p:cNvPr>
          <p:cNvSpPr txBox="1"/>
          <p:nvPr/>
        </p:nvSpPr>
        <p:spPr>
          <a:xfrm>
            <a:off x="1262656" y="320909"/>
            <a:ext cx="10251600" cy="4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6400" indent="-342900">
              <a:buSzPts val="2600"/>
              <a:buFont typeface="Arial" panose="020B0604020202020204" pitchFamily="34" charset="0"/>
              <a:buChar char="•"/>
            </a:pPr>
            <a:endParaRPr lang="en-US" sz="2400" dirty="0"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946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AIM OF THE APP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066800" y="2014194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55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066800" y="1810476"/>
            <a:ext cx="10251600" cy="4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Char char="●"/>
            </a:pPr>
            <a:r>
              <a:rPr lang="en-US" sz="25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Doggy-Date: A dating app for dogs.</a:t>
            </a:r>
            <a:endParaRPr sz="25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Char char="●"/>
            </a:pPr>
            <a:r>
              <a:rPr lang="en-US" sz="25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specifically, dog owners can search other dogs in their area and establish playdates.</a:t>
            </a:r>
            <a:endParaRPr sz="25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Char char="●"/>
            </a:pPr>
            <a:r>
              <a:rPr lang="en-US" sz="25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Follows standard dating app model (Bumble, Tinder), but instead of connecting humans, it connects dogs.</a:t>
            </a:r>
            <a:endParaRPr sz="25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Char char="●"/>
            </a:pPr>
            <a:r>
              <a:rPr lang="en-US" sz="25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can</a:t>
            </a:r>
            <a:endParaRPr sz="25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Char char="■"/>
            </a:pPr>
            <a:r>
              <a:rPr lang="en-US" sz="25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“Like” other dogs for potential playdates</a:t>
            </a:r>
            <a:endParaRPr sz="25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Char char="■"/>
            </a:pPr>
            <a:r>
              <a:rPr lang="en-US" sz="25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two dogs “like” each other, a match is made, and users can chat to establish playdates.</a:t>
            </a:r>
            <a:endParaRPr sz="25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Times New Roman"/>
              <a:buChar char="●"/>
            </a:pPr>
            <a:r>
              <a:rPr lang="en-US" sz="25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limitation: will focus only on the dogs, not the owners</a:t>
            </a:r>
            <a:r>
              <a:rPr lang="en-US" sz="2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5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Clr>
                <a:srgbClr val="FFFEFF"/>
              </a:buClr>
              <a:buSzPts val="4000"/>
            </a:pPr>
            <a:r>
              <a:rPr lang="en-US" sz="4400"/>
              <a:t>FUTURE WORK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066800" y="2014194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55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212;p34">
            <a:extLst>
              <a:ext uri="{FF2B5EF4-FFF2-40B4-BE49-F238E27FC236}">
                <a16:creationId xmlns:a16="http://schemas.microsoft.com/office/drawing/2014/main" id="{67A0491F-751B-104C-B421-0E1C9DC2C14C}"/>
              </a:ext>
            </a:extLst>
          </p:cNvPr>
          <p:cNvSpPr txBox="1">
            <a:spLocks/>
          </p:cNvSpPr>
          <p:nvPr/>
        </p:nvSpPr>
        <p:spPr>
          <a:xfrm>
            <a:off x="1267217" y="1937040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6400" indent="-342900">
              <a:buSzPts val="26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3" name="Google Shape;102;p16">
            <a:extLst>
              <a:ext uri="{FF2B5EF4-FFF2-40B4-BE49-F238E27FC236}">
                <a16:creationId xmlns:a16="http://schemas.microsoft.com/office/drawing/2014/main" id="{D1A62E9E-FAC1-41C2-8258-D455EA8F8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927681"/>
              </p:ext>
            </p:extLst>
          </p:nvPr>
        </p:nvGraphicFramePr>
        <p:xfrm>
          <a:off x="1066800" y="1920240"/>
          <a:ext cx="10251600" cy="443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7650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1307765" y="1863808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55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3" name="Google Shape;212;p34">
            <a:extLst>
              <a:ext uri="{FF2B5EF4-FFF2-40B4-BE49-F238E27FC236}">
                <a16:creationId xmlns:a16="http://schemas.microsoft.com/office/drawing/2014/main" id="{2DBFCBF8-EBFF-4B46-A866-2443E9942F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897471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341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A826B85-D58A-48FB-ABB8-881A5F8C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960120" y="0"/>
            <a:ext cx="10271760" cy="93662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PROCESS FLOW</a:t>
            </a:r>
          </a:p>
        </p:txBody>
      </p:sp>
      <p:sp>
        <p:nvSpPr>
          <p:cNvPr id="137" name="Rounded Rectangle 5">
            <a:extLst>
              <a:ext uri="{FF2B5EF4-FFF2-40B4-BE49-F238E27FC236}">
                <a16:creationId xmlns:a16="http://schemas.microsoft.com/office/drawing/2014/main" id="{20B579A7-44A3-4863-B4F6-E1E3D667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108;p17">
            <a:extLst>
              <a:ext uri="{FF2B5EF4-FFF2-40B4-BE49-F238E27FC236}">
                <a16:creationId xmlns:a16="http://schemas.microsoft.com/office/drawing/2014/main" id="{4AEE34D7-6FEA-7145-8DD9-F6EF0C164530}"/>
              </a:ext>
            </a:extLst>
          </p:cNvPr>
          <p:cNvPicPr preferRelativeResize="0"/>
          <p:nvPr/>
        </p:nvPicPr>
        <p:blipFill rotWithShape="1">
          <a:blip r:embed="rId3"/>
          <a:srcRect t="3301" r="2" b="4381"/>
          <a:stretch/>
        </p:blipFill>
        <p:spPr>
          <a:xfrm>
            <a:off x="1281684" y="1562100"/>
            <a:ext cx="9628632" cy="366674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603938" y="640081"/>
            <a:ext cx="2765563" cy="542251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2C2C2C"/>
                </a:solidFill>
                <a:latin typeface="+mj-lt"/>
                <a:ea typeface="+mj-ea"/>
                <a:cs typeface="+mj-cs"/>
              </a:rPr>
              <a:t>ARCHITECTURAL DIAGRAM</a:t>
            </a:r>
          </a:p>
        </p:txBody>
      </p:sp>
      <p:sp>
        <p:nvSpPr>
          <p:cNvPr id="14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BBFE472-9943-574C-ACFD-6E90CECD7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6"/>
          <a:stretch/>
        </p:blipFill>
        <p:spPr>
          <a:xfrm>
            <a:off x="4150646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720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A826B85-D58A-48FB-ABB8-881A5F8C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960120" y="0"/>
            <a:ext cx="10271760" cy="93662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DATABASE ERD </a:t>
            </a:r>
          </a:p>
        </p:txBody>
      </p:sp>
      <p:sp>
        <p:nvSpPr>
          <p:cNvPr id="137" name="Rounded Rectangle 5">
            <a:extLst>
              <a:ext uri="{FF2B5EF4-FFF2-40B4-BE49-F238E27FC236}">
                <a16:creationId xmlns:a16="http://schemas.microsoft.com/office/drawing/2014/main" id="{20B579A7-44A3-4863-B4F6-E1E3D667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122;p19">
            <a:extLst>
              <a:ext uri="{FF2B5EF4-FFF2-40B4-BE49-F238E27FC236}">
                <a16:creationId xmlns:a16="http://schemas.microsoft.com/office/drawing/2014/main" id="{054B1646-D700-7B4E-A7EF-86C400F395F6}"/>
              </a:ext>
            </a:extLst>
          </p:cNvPr>
          <p:cNvPicPr preferRelativeResize="0"/>
          <p:nvPr/>
        </p:nvPicPr>
        <p:blipFill rotWithShape="1">
          <a:blip r:embed="rId3"/>
          <a:srcRect r="501" b="-1"/>
          <a:stretch/>
        </p:blipFill>
        <p:spPr>
          <a:xfrm>
            <a:off x="960118" y="1238573"/>
            <a:ext cx="10271761" cy="3705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303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A826B85-D58A-48FB-ABB8-881A5F8C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960120" y="0"/>
            <a:ext cx="10271760" cy="93662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DATABASE ERD </a:t>
            </a:r>
          </a:p>
        </p:txBody>
      </p:sp>
      <p:sp>
        <p:nvSpPr>
          <p:cNvPr id="137" name="Rounded Rectangle 5">
            <a:extLst>
              <a:ext uri="{FF2B5EF4-FFF2-40B4-BE49-F238E27FC236}">
                <a16:creationId xmlns:a16="http://schemas.microsoft.com/office/drawing/2014/main" id="{20B579A7-44A3-4863-B4F6-E1E3D667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129;p20">
            <a:extLst>
              <a:ext uri="{FF2B5EF4-FFF2-40B4-BE49-F238E27FC236}">
                <a16:creationId xmlns:a16="http://schemas.microsoft.com/office/drawing/2014/main" id="{92012EEA-A712-4945-AFC1-82052B241A82}"/>
              </a:ext>
            </a:extLst>
          </p:cNvPr>
          <p:cNvPicPr preferRelativeResize="0"/>
          <p:nvPr/>
        </p:nvPicPr>
        <p:blipFill rotWithShape="1">
          <a:blip r:embed="rId3"/>
          <a:srcRect r="8466" b="1"/>
          <a:stretch/>
        </p:blipFill>
        <p:spPr>
          <a:xfrm>
            <a:off x="1089660" y="936626"/>
            <a:ext cx="10012679" cy="430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982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46D1-1FE3-E240-829E-79C181AC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28334" y="585394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graphicFrame>
        <p:nvGraphicFramePr>
          <p:cNvPr id="23" name="Text Placeholder 2">
            <a:extLst>
              <a:ext uri="{FF2B5EF4-FFF2-40B4-BE49-F238E27FC236}">
                <a16:creationId xmlns:a16="http://schemas.microsoft.com/office/drawing/2014/main" id="{B4295D28-8B55-468D-9D80-E6D7492BE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55865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5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E2F4-1286-6C4D-BD3D-BB402F95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TECHNOLOGIES: KEY NODEJS MODULES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3E6AB29-831E-4AB6-8F34-1627418F3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7140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88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838199" y="564211"/>
            <a:ext cx="6968068" cy="116994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spcBef>
                <a:spcPct val="0"/>
              </a:spcBef>
              <a:buClr>
                <a:srgbClr val="FFFEFF"/>
              </a:buClr>
              <a:buSzPts val="4000"/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Features/User Stories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066800" y="2014194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55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3" name="Google Shape;102;p16">
            <a:extLst>
              <a:ext uri="{FF2B5EF4-FFF2-40B4-BE49-F238E27FC236}">
                <a16:creationId xmlns:a16="http://schemas.microsoft.com/office/drawing/2014/main" id="{8787E36D-50F0-4858-AC2D-CC306B5AAF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883330"/>
              </p:ext>
            </p:extLst>
          </p:nvPr>
        </p:nvGraphicFramePr>
        <p:xfrm>
          <a:off x="838199" y="2055327"/>
          <a:ext cx="4571999" cy="377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3824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wson">
      <a:dk1>
        <a:srgbClr val="000000"/>
      </a:dk1>
      <a:lt1>
        <a:srgbClr val="FFFFFF"/>
      </a:lt1>
      <a:dk2>
        <a:srgbClr val="44546A"/>
      </a:dk2>
      <a:lt2>
        <a:srgbClr val="DDDDDD"/>
      </a:lt2>
      <a:accent1>
        <a:srgbClr val="FFBB00"/>
      </a:accent1>
      <a:accent2>
        <a:srgbClr val="DDDDDD"/>
      </a:accent2>
      <a:accent3>
        <a:srgbClr val="3C3C3C"/>
      </a:accent3>
      <a:accent4>
        <a:srgbClr val="FFC000"/>
      </a:accent4>
      <a:accent5>
        <a:srgbClr val="CC9900"/>
      </a:accent5>
      <a:accent6>
        <a:srgbClr val="70AD47"/>
      </a:accent6>
      <a:hlink>
        <a:srgbClr val="CC9900"/>
      </a:hlink>
      <a:folHlink>
        <a:srgbClr val="DDDD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316</Words>
  <Application>Microsoft Macintosh PowerPoint</Application>
  <PresentationFormat>Widescreen</PresentationFormat>
  <Paragraphs>64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Proxima Nova</vt:lpstr>
      <vt:lpstr>Calibri</vt:lpstr>
      <vt:lpstr>Arial</vt:lpstr>
      <vt:lpstr>Garamond</vt:lpstr>
      <vt:lpstr>Caveat</vt:lpstr>
      <vt:lpstr>Times New Roman</vt:lpstr>
      <vt:lpstr>Office Theme</vt:lpstr>
      <vt:lpstr>Dog Dating App</vt:lpstr>
      <vt:lpstr>AIM OF THE APP</vt:lpstr>
      <vt:lpstr>PROCESS FLOW</vt:lpstr>
      <vt:lpstr>ARCHITECTURAL DIAGRAM</vt:lpstr>
      <vt:lpstr>DATABASE ERD </vt:lpstr>
      <vt:lpstr>DATABASE ERD </vt:lpstr>
      <vt:lpstr>TECHNOLOGIES</vt:lpstr>
      <vt:lpstr>TECHNOLOGIES: KEY NODEJS MODULES</vt:lpstr>
      <vt:lpstr>Features/User Stories</vt:lpstr>
      <vt:lpstr>PowerPoint Presentation</vt:lpstr>
      <vt:lpstr>DEMO: USER LOGIN</vt:lpstr>
      <vt:lpstr>DEMO: USER SIGN UP</vt:lpstr>
      <vt:lpstr>DEMO: EDIT USER PROFILE</vt:lpstr>
      <vt:lpstr>DEMO: MEET OTHER DOGS</vt:lpstr>
      <vt:lpstr>DEMO: CHAT WITH OTHER DOGS</vt:lpstr>
      <vt:lpstr>TESTING </vt:lpstr>
      <vt:lpstr>TESTCASES</vt:lpstr>
      <vt:lpstr>CHALLENGES</vt:lpstr>
      <vt:lpstr>LESSONS LEARNT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Dating App</dc:title>
  <dc:creator>Mandali, Joshitha*</dc:creator>
  <cp:lastModifiedBy>Mandali, Joshitha*</cp:lastModifiedBy>
  <cp:revision>1</cp:revision>
  <dcterms:created xsi:type="dcterms:W3CDTF">2020-12-02T23:22:17Z</dcterms:created>
  <dcterms:modified xsi:type="dcterms:W3CDTF">2020-12-02T23:25:45Z</dcterms:modified>
</cp:coreProperties>
</file>